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43" r:id="rId2"/>
  </p:sldMasterIdLst>
  <p:notesMasterIdLst>
    <p:notesMasterId r:id="rId17"/>
  </p:notesMasterIdLst>
  <p:handoutMasterIdLst>
    <p:handoutMasterId r:id="rId18"/>
  </p:handoutMasterIdLst>
  <p:sldIdLst>
    <p:sldId id="1449" r:id="rId3"/>
    <p:sldId id="1658" r:id="rId4"/>
    <p:sldId id="1676" r:id="rId5"/>
    <p:sldId id="1677" r:id="rId6"/>
    <p:sldId id="1671" r:id="rId7"/>
    <p:sldId id="1681" r:id="rId8"/>
    <p:sldId id="1678" r:id="rId9"/>
    <p:sldId id="1679" r:id="rId10"/>
    <p:sldId id="1680" r:id="rId11"/>
    <p:sldId id="1672" r:id="rId12"/>
    <p:sldId id="1673" r:id="rId13"/>
    <p:sldId id="1674" r:id="rId14"/>
    <p:sldId id="1675" r:id="rId15"/>
    <p:sldId id="1644" r:id="rId16"/>
  </p:sldIdLst>
  <p:sldSz cx="9144000" cy="5143500" type="screen16x9"/>
  <p:notesSz cx="9926638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juan Huang (黄娟娟)" initials="JH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AC3"/>
    <a:srgbClr val="F03652"/>
    <a:srgbClr val="0000FF"/>
    <a:srgbClr val="953735"/>
    <a:srgbClr val="F79646"/>
    <a:srgbClr val="208AC3"/>
    <a:srgbClr val="17A28A"/>
    <a:srgbClr val="92CDDC"/>
    <a:srgbClr val="3BC7AB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90" autoAdjust="0"/>
    <p:restoredTop sz="89148" autoAdjust="0"/>
  </p:normalViewPr>
  <p:slideViewPr>
    <p:cSldViewPr>
      <p:cViewPr varScale="1">
        <p:scale>
          <a:sx n="96" d="100"/>
          <a:sy n="96" d="100"/>
        </p:scale>
        <p:origin x="84" y="-2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53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690150-8746-4B76-986E-5DF06F707ADF}" type="doc">
      <dgm:prSet loTypeId="urn:microsoft.com/office/officeart/2005/8/layout/matrix1" loCatId="matrix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24CB8301-1C86-4538-813A-F175DF06B780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/>
            <a:t>殇</a:t>
          </a:r>
        </a:p>
      </dgm:t>
    </dgm:pt>
    <dgm:pt modelId="{E02D06F7-02B5-4C3B-A64D-11974CEF37D5}" type="parTrans" cxnId="{31BBB978-8FD2-4691-A02E-037D5BDE7E54}">
      <dgm:prSet/>
      <dgm:spPr/>
      <dgm:t>
        <a:bodyPr/>
        <a:lstStyle/>
        <a:p>
          <a:endParaRPr lang="zh-CN" altLang="en-US"/>
        </a:p>
      </dgm:t>
    </dgm:pt>
    <dgm:pt modelId="{41B1314E-872A-42CC-8F25-18048BB694A3}" type="sibTrans" cxnId="{31BBB978-8FD2-4691-A02E-037D5BDE7E54}">
      <dgm:prSet/>
      <dgm:spPr/>
      <dgm:t>
        <a:bodyPr/>
        <a:lstStyle/>
        <a:p>
          <a:endParaRPr lang="zh-CN" altLang="en-US"/>
        </a:p>
      </dgm:t>
    </dgm:pt>
    <dgm:pt modelId="{D35B6C21-CCC2-4065-A452-65338A995B1D}">
      <dgm:prSet phldrT="[文本]" custT="1"/>
      <dgm:spPr/>
      <dgm:t>
        <a:bodyPr tIns="0" bIns="0" anchor="t" anchorCtr="0"/>
        <a:lstStyle/>
        <a:p>
          <a:pPr algn="l">
            <a:buNone/>
          </a:pPr>
          <a:r>
            <a:rPr lang="zh-CN" altLang="en-US" sz="2000" dirty="0">
              <a:solidFill>
                <a:schemeClr val="bg1"/>
              </a:solidFill>
              <a:latin typeface="+mn-ea"/>
              <a:ea typeface="+mn-ea"/>
            </a:rPr>
            <a:t>产品规范：</a:t>
          </a:r>
          <a:endParaRPr lang="en-US" altLang="zh-CN" sz="2000" dirty="0">
            <a:solidFill>
              <a:schemeClr val="bg1"/>
            </a:solidFill>
            <a:latin typeface="+mn-ea"/>
            <a:ea typeface="+mn-ea"/>
          </a:endParaRPr>
        </a:p>
        <a:p>
          <a:pPr algn="l">
            <a:buFont typeface="Wingdings" panose="05000000000000000000" pitchFamily="2" charset="2"/>
            <a:buChar char="p"/>
          </a:pP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1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、不同产品，采用不同的管理方式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>
            <a:buFont typeface="Wingdings" panose="05000000000000000000" pitchFamily="2" charset="2"/>
            <a:buChar char="p"/>
          </a:pP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2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、不同产品，采用不同</a:t>
          </a: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CI/CD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方式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>
            <a:buFont typeface="Wingdings" panose="05000000000000000000" pitchFamily="2" charset="2"/>
            <a:buChar char="p"/>
          </a:pP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3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、产品下线，对应的资源没有及时回收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>
            <a:buFont typeface="Wingdings" panose="05000000000000000000" pitchFamily="2" charset="2"/>
            <a:buChar char="p"/>
          </a:pP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4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……</a:t>
          </a:r>
        </a:p>
      </dgm:t>
    </dgm:pt>
    <dgm:pt modelId="{FF97D991-C012-42E8-B13C-ED1E13A4A6D6}" type="parTrans" cxnId="{521169D0-D4F0-449C-80E4-ECF0513B5440}">
      <dgm:prSet/>
      <dgm:spPr/>
      <dgm:t>
        <a:bodyPr/>
        <a:lstStyle/>
        <a:p>
          <a:endParaRPr lang="zh-CN" altLang="en-US"/>
        </a:p>
      </dgm:t>
    </dgm:pt>
    <dgm:pt modelId="{2FC1FFFA-CC3E-4E1A-9907-B5B9E8A53FDB}" type="sibTrans" cxnId="{521169D0-D4F0-449C-80E4-ECF0513B5440}">
      <dgm:prSet/>
      <dgm:spPr/>
      <dgm:t>
        <a:bodyPr/>
        <a:lstStyle/>
        <a:p>
          <a:endParaRPr lang="zh-CN" altLang="en-US"/>
        </a:p>
      </dgm:t>
    </dgm:pt>
    <dgm:pt modelId="{D733FE92-89A6-4905-97D0-88DD2BDDABA0}">
      <dgm:prSet phldrT="[文本]" custT="1"/>
      <dgm:spPr/>
      <dgm:t>
        <a:bodyPr lIns="144000" tIns="0" bIns="0" anchor="t" anchorCtr="0"/>
        <a:lstStyle/>
        <a:p>
          <a:pPr algn="l"/>
          <a:r>
            <a:rPr lang="zh-CN" altLang="en-US" sz="2000" dirty="0">
              <a:solidFill>
                <a:schemeClr val="bg1"/>
              </a:solidFill>
              <a:latin typeface="+mn-ea"/>
              <a:ea typeface="+mn-ea"/>
            </a:rPr>
            <a:t>      管理能力：</a:t>
          </a:r>
          <a:endParaRPr lang="en-US" altLang="zh-CN" sz="20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       1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、产品用了哪些设备与资源？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       2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、设备故障了影响了那些产品？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       3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、员工离职，业务没交接清楚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       4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……</a:t>
          </a:r>
          <a:endParaRPr lang="zh-CN" altLang="en-US" sz="1600" dirty="0">
            <a:solidFill>
              <a:schemeClr val="bg1"/>
            </a:solidFill>
          </a:endParaRPr>
        </a:p>
      </dgm:t>
    </dgm:pt>
    <dgm:pt modelId="{497CCC48-3980-448E-92A3-4F50A5ECDB90}" type="parTrans" cxnId="{0A3C0767-778E-4DD6-9C36-136A8E372DAD}">
      <dgm:prSet/>
      <dgm:spPr/>
      <dgm:t>
        <a:bodyPr/>
        <a:lstStyle/>
        <a:p>
          <a:endParaRPr lang="zh-CN" altLang="en-US"/>
        </a:p>
      </dgm:t>
    </dgm:pt>
    <dgm:pt modelId="{767740AF-8C13-427E-B3A8-FA9974044A65}" type="sibTrans" cxnId="{0A3C0767-778E-4DD6-9C36-136A8E372DAD}">
      <dgm:prSet/>
      <dgm:spPr/>
      <dgm:t>
        <a:bodyPr/>
        <a:lstStyle/>
        <a:p>
          <a:endParaRPr lang="zh-CN" altLang="en-US"/>
        </a:p>
      </dgm:t>
    </dgm:pt>
    <dgm:pt modelId="{6C69AC7C-108B-4F57-B6B7-5F5BBB24E82A}">
      <dgm:prSet phldrT="[文本]" custT="1"/>
      <dgm:spPr/>
      <dgm:t>
        <a:bodyPr tIns="0" bIns="0" anchor="b" anchorCtr="0"/>
        <a:lstStyle/>
        <a:p>
          <a:pPr algn="l"/>
          <a:r>
            <a:rPr lang="zh-CN" altLang="en-US" sz="2000" dirty="0">
              <a:solidFill>
                <a:schemeClr val="bg1"/>
              </a:solidFill>
              <a:latin typeface="+mn-ea"/>
              <a:ea typeface="+mn-ea"/>
            </a:rPr>
            <a:t>产品运维：</a:t>
          </a:r>
          <a:endParaRPr lang="en-US" altLang="zh-CN" sz="20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1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、产品发布发错了版本？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2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、产品设备变化，忘了修改监控系统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3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、规模扩大，产品发布、变更出现瓶颈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4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……</a:t>
          </a:r>
          <a:endParaRPr lang="zh-CN" altLang="en-US" sz="2000" dirty="0">
            <a:solidFill>
              <a:schemeClr val="bg1"/>
            </a:solidFill>
            <a:latin typeface="+mn-ea"/>
            <a:ea typeface="+mn-ea"/>
          </a:endParaRPr>
        </a:p>
      </dgm:t>
    </dgm:pt>
    <dgm:pt modelId="{7BE0F469-5C7B-43FE-B898-2FCFCA5B512C}" type="parTrans" cxnId="{1E591825-A244-4C21-B630-83EA5D2A4534}">
      <dgm:prSet/>
      <dgm:spPr/>
      <dgm:t>
        <a:bodyPr/>
        <a:lstStyle/>
        <a:p>
          <a:endParaRPr lang="zh-CN" altLang="en-US"/>
        </a:p>
      </dgm:t>
    </dgm:pt>
    <dgm:pt modelId="{B9E2AF79-2E63-4F32-8D94-55891EAA7E13}" type="sibTrans" cxnId="{1E591825-A244-4C21-B630-83EA5D2A4534}">
      <dgm:prSet/>
      <dgm:spPr/>
      <dgm:t>
        <a:bodyPr/>
        <a:lstStyle/>
        <a:p>
          <a:endParaRPr lang="zh-CN" altLang="en-US"/>
        </a:p>
      </dgm:t>
    </dgm:pt>
    <dgm:pt modelId="{B6229BA1-8846-43E3-A57B-1666FECF698A}">
      <dgm:prSet phldrT="[文本]" custT="1"/>
      <dgm:spPr/>
      <dgm:t>
        <a:bodyPr tIns="0" bIns="0" anchor="b" anchorCtr="0"/>
        <a:lstStyle/>
        <a:p>
          <a:pPr algn="l"/>
          <a:r>
            <a:rPr lang="zh-CN" altLang="en-US" sz="2000" dirty="0">
              <a:latin typeface="+mn-ea"/>
              <a:ea typeface="+mn-ea"/>
            </a:rPr>
            <a:t>      </a:t>
          </a:r>
          <a:r>
            <a:rPr lang="zh-CN" altLang="en-US" sz="2000" dirty="0">
              <a:solidFill>
                <a:schemeClr val="bg1"/>
              </a:solidFill>
              <a:latin typeface="+mn-ea"/>
              <a:ea typeface="+mn-ea"/>
            </a:rPr>
            <a:t>产品安全：</a:t>
          </a:r>
          <a:endParaRPr lang="en-US" altLang="zh-CN" sz="20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2000" dirty="0">
              <a:solidFill>
                <a:schemeClr val="bg1"/>
              </a:solidFill>
              <a:latin typeface="+mn-ea"/>
              <a:ea typeface="+mn-ea"/>
            </a:rPr>
            <a:t>      </a:t>
          </a: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1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、产品软件包或配置信息泄露了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       2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、设备被入侵，成了肉鸡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       3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、产品收到了不明流量的冲击</a:t>
          </a:r>
          <a:endParaRPr lang="en-US" altLang="zh-CN" sz="1600" dirty="0">
            <a:solidFill>
              <a:schemeClr val="bg1"/>
            </a:solidFill>
            <a:latin typeface="+mn-ea"/>
            <a:ea typeface="+mn-ea"/>
          </a:endParaRPr>
        </a:p>
        <a:p>
          <a:pPr algn="l"/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       4</a:t>
          </a:r>
          <a:r>
            <a:rPr lang="zh-CN" altLang="en-US" sz="16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600" dirty="0">
              <a:solidFill>
                <a:schemeClr val="bg1"/>
              </a:solidFill>
              <a:latin typeface="+mn-ea"/>
              <a:ea typeface="+mn-ea"/>
            </a:rPr>
            <a:t>…….</a:t>
          </a:r>
          <a:endParaRPr lang="zh-CN" altLang="en-US" sz="1600" dirty="0">
            <a:solidFill>
              <a:schemeClr val="bg1"/>
            </a:solidFill>
            <a:latin typeface="+mn-ea"/>
            <a:ea typeface="+mn-ea"/>
          </a:endParaRPr>
        </a:p>
      </dgm:t>
    </dgm:pt>
    <dgm:pt modelId="{4B0CC247-4A77-4949-8681-2E33EA090DA9}" type="parTrans" cxnId="{9B61970E-13F1-490E-AB83-9BBA463ED10A}">
      <dgm:prSet/>
      <dgm:spPr/>
      <dgm:t>
        <a:bodyPr/>
        <a:lstStyle/>
        <a:p>
          <a:endParaRPr lang="zh-CN" altLang="en-US"/>
        </a:p>
      </dgm:t>
    </dgm:pt>
    <dgm:pt modelId="{A10919BA-D8FD-4604-A75F-062A8BC9B27A}" type="sibTrans" cxnId="{9B61970E-13F1-490E-AB83-9BBA463ED10A}">
      <dgm:prSet/>
      <dgm:spPr/>
      <dgm:t>
        <a:bodyPr/>
        <a:lstStyle/>
        <a:p>
          <a:endParaRPr lang="zh-CN" altLang="en-US"/>
        </a:p>
      </dgm:t>
    </dgm:pt>
    <dgm:pt modelId="{1A390B44-81FE-4F56-8BFB-ED7DDDE1A158}" type="pres">
      <dgm:prSet presAssocID="{DE690150-8746-4B76-986E-5DF06F707ADF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6A8F831-7540-4E64-BE50-3489AC53A342}" type="pres">
      <dgm:prSet presAssocID="{DE690150-8746-4B76-986E-5DF06F707ADF}" presName="matrix" presStyleCnt="0"/>
      <dgm:spPr/>
    </dgm:pt>
    <dgm:pt modelId="{3DCED38F-7684-471F-AF54-C5539476FF12}" type="pres">
      <dgm:prSet presAssocID="{DE690150-8746-4B76-986E-5DF06F707ADF}" presName="tile1" presStyleLbl="node1" presStyleIdx="0" presStyleCnt="4"/>
      <dgm:spPr/>
    </dgm:pt>
    <dgm:pt modelId="{B1E45818-02BA-4897-B346-F2299DF717A5}" type="pres">
      <dgm:prSet presAssocID="{DE690150-8746-4B76-986E-5DF06F707AD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EEB0E12-F057-40A8-A586-C58D60F7561B}" type="pres">
      <dgm:prSet presAssocID="{DE690150-8746-4B76-986E-5DF06F707ADF}" presName="tile2" presStyleLbl="node1" presStyleIdx="1" presStyleCnt="4"/>
      <dgm:spPr/>
    </dgm:pt>
    <dgm:pt modelId="{4E2D6541-32F0-4AAD-97E2-E0B61AA3FFF2}" type="pres">
      <dgm:prSet presAssocID="{DE690150-8746-4B76-986E-5DF06F707AD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C9BFAB-F170-4F6A-BE9A-368B9FDF669B}" type="pres">
      <dgm:prSet presAssocID="{DE690150-8746-4B76-986E-5DF06F707ADF}" presName="tile3" presStyleLbl="node1" presStyleIdx="2" presStyleCnt="4"/>
      <dgm:spPr/>
    </dgm:pt>
    <dgm:pt modelId="{D82CCC00-5C00-4A30-9D38-735715C0A2C8}" type="pres">
      <dgm:prSet presAssocID="{DE690150-8746-4B76-986E-5DF06F707AD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8D3C21A-E44B-4A65-A3B7-1EB70BAF7871}" type="pres">
      <dgm:prSet presAssocID="{DE690150-8746-4B76-986E-5DF06F707ADF}" presName="tile4" presStyleLbl="node1" presStyleIdx="3" presStyleCnt="4"/>
      <dgm:spPr/>
    </dgm:pt>
    <dgm:pt modelId="{9C95F05E-8954-4D17-8E8D-C4F06DA8CD5C}" type="pres">
      <dgm:prSet presAssocID="{DE690150-8746-4B76-986E-5DF06F707AD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2FB2415-0590-4083-BB66-264EAB84CB93}" type="pres">
      <dgm:prSet presAssocID="{DE690150-8746-4B76-986E-5DF06F707ADF}" presName="centerTile" presStyleLbl="fgShp" presStyleIdx="0" presStyleCnt="1" custScaleX="38889" custScaleY="74492">
        <dgm:presLayoutVars>
          <dgm:chMax val="0"/>
          <dgm:chPref val="0"/>
        </dgm:presLayoutVars>
      </dgm:prSet>
      <dgm:spPr/>
    </dgm:pt>
  </dgm:ptLst>
  <dgm:cxnLst>
    <dgm:cxn modelId="{9B61970E-13F1-490E-AB83-9BBA463ED10A}" srcId="{24CB8301-1C86-4538-813A-F175DF06B780}" destId="{B6229BA1-8846-43E3-A57B-1666FECF698A}" srcOrd="3" destOrd="0" parTransId="{4B0CC247-4A77-4949-8681-2E33EA090DA9}" sibTransId="{A10919BA-D8FD-4604-A75F-062A8BC9B27A}"/>
    <dgm:cxn modelId="{1E591825-A244-4C21-B630-83EA5D2A4534}" srcId="{24CB8301-1C86-4538-813A-F175DF06B780}" destId="{6C69AC7C-108B-4F57-B6B7-5F5BBB24E82A}" srcOrd="2" destOrd="0" parTransId="{7BE0F469-5C7B-43FE-B898-2FCFCA5B512C}" sibTransId="{B9E2AF79-2E63-4F32-8D94-55891EAA7E13}"/>
    <dgm:cxn modelId="{A64F052C-1C43-4496-80F5-9B3B1D2550ED}" type="presOf" srcId="{D35B6C21-CCC2-4065-A452-65338A995B1D}" destId="{B1E45818-02BA-4897-B346-F2299DF717A5}" srcOrd="1" destOrd="0" presId="urn:microsoft.com/office/officeart/2005/8/layout/matrix1"/>
    <dgm:cxn modelId="{7094E93F-C10F-48C8-AC00-770C24B3B530}" type="presOf" srcId="{DE690150-8746-4B76-986E-5DF06F707ADF}" destId="{1A390B44-81FE-4F56-8BFB-ED7DDDE1A158}" srcOrd="0" destOrd="0" presId="urn:microsoft.com/office/officeart/2005/8/layout/matrix1"/>
    <dgm:cxn modelId="{329D745D-6853-43E2-A8FF-845EECE4A43C}" type="presOf" srcId="{D733FE92-89A6-4905-97D0-88DD2BDDABA0}" destId="{9EEB0E12-F057-40A8-A586-C58D60F7561B}" srcOrd="0" destOrd="0" presId="urn:microsoft.com/office/officeart/2005/8/layout/matrix1"/>
    <dgm:cxn modelId="{3B86A05F-AEB9-4B89-B5B6-EA7D3D9A446A}" type="presOf" srcId="{D35B6C21-CCC2-4065-A452-65338A995B1D}" destId="{3DCED38F-7684-471F-AF54-C5539476FF12}" srcOrd="0" destOrd="0" presId="urn:microsoft.com/office/officeart/2005/8/layout/matrix1"/>
    <dgm:cxn modelId="{0A3C0767-778E-4DD6-9C36-136A8E372DAD}" srcId="{24CB8301-1C86-4538-813A-F175DF06B780}" destId="{D733FE92-89A6-4905-97D0-88DD2BDDABA0}" srcOrd="1" destOrd="0" parTransId="{497CCC48-3980-448E-92A3-4F50A5ECDB90}" sibTransId="{767740AF-8C13-427E-B3A8-FA9974044A65}"/>
    <dgm:cxn modelId="{0975F648-20AC-4867-BACF-D1492FB14478}" type="presOf" srcId="{D733FE92-89A6-4905-97D0-88DD2BDDABA0}" destId="{4E2D6541-32F0-4AAD-97E2-E0B61AA3FFF2}" srcOrd="1" destOrd="0" presId="urn:microsoft.com/office/officeart/2005/8/layout/matrix1"/>
    <dgm:cxn modelId="{0043FF4F-57CC-4B34-8105-E9314CE1EEF0}" type="presOf" srcId="{6C69AC7C-108B-4F57-B6B7-5F5BBB24E82A}" destId="{D82CCC00-5C00-4A30-9D38-735715C0A2C8}" srcOrd="1" destOrd="0" presId="urn:microsoft.com/office/officeart/2005/8/layout/matrix1"/>
    <dgm:cxn modelId="{31BBB978-8FD2-4691-A02E-037D5BDE7E54}" srcId="{DE690150-8746-4B76-986E-5DF06F707ADF}" destId="{24CB8301-1C86-4538-813A-F175DF06B780}" srcOrd="0" destOrd="0" parTransId="{E02D06F7-02B5-4C3B-A64D-11974CEF37D5}" sibTransId="{41B1314E-872A-42CC-8F25-18048BB694A3}"/>
    <dgm:cxn modelId="{58009BA6-9AA7-4E6B-8EEE-477AB5B25132}" type="presOf" srcId="{24CB8301-1C86-4538-813A-F175DF06B780}" destId="{92FB2415-0590-4083-BB66-264EAB84CB93}" srcOrd="0" destOrd="0" presId="urn:microsoft.com/office/officeart/2005/8/layout/matrix1"/>
    <dgm:cxn modelId="{C2BC7DA8-9D88-4444-AB93-0A3B863713F1}" type="presOf" srcId="{B6229BA1-8846-43E3-A57B-1666FECF698A}" destId="{9C95F05E-8954-4D17-8E8D-C4F06DA8CD5C}" srcOrd="1" destOrd="0" presId="urn:microsoft.com/office/officeart/2005/8/layout/matrix1"/>
    <dgm:cxn modelId="{E0436BC2-87AA-44BA-8ADD-C9F6B7770062}" type="presOf" srcId="{B6229BA1-8846-43E3-A57B-1666FECF698A}" destId="{C8D3C21A-E44B-4A65-A3B7-1EB70BAF7871}" srcOrd="0" destOrd="0" presId="urn:microsoft.com/office/officeart/2005/8/layout/matrix1"/>
    <dgm:cxn modelId="{521169D0-D4F0-449C-80E4-ECF0513B5440}" srcId="{24CB8301-1C86-4538-813A-F175DF06B780}" destId="{D35B6C21-CCC2-4065-A452-65338A995B1D}" srcOrd="0" destOrd="0" parTransId="{FF97D991-C012-42E8-B13C-ED1E13A4A6D6}" sibTransId="{2FC1FFFA-CC3E-4E1A-9907-B5B9E8A53FDB}"/>
    <dgm:cxn modelId="{252B67E3-A50C-404A-81A4-52B61ACFE992}" type="presOf" srcId="{6C69AC7C-108B-4F57-B6B7-5F5BBB24E82A}" destId="{8FC9BFAB-F170-4F6A-BE9A-368B9FDF669B}" srcOrd="0" destOrd="0" presId="urn:microsoft.com/office/officeart/2005/8/layout/matrix1"/>
    <dgm:cxn modelId="{152594D9-3A38-4AD0-BCBA-D3D9040E8EAA}" type="presParOf" srcId="{1A390B44-81FE-4F56-8BFB-ED7DDDE1A158}" destId="{46A8F831-7540-4E64-BE50-3489AC53A342}" srcOrd="0" destOrd="0" presId="urn:microsoft.com/office/officeart/2005/8/layout/matrix1"/>
    <dgm:cxn modelId="{B6C4A350-82C4-431E-8E05-0F8BA35CE6F9}" type="presParOf" srcId="{46A8F831-7540-4E64-BE50-3489AC53A342}" destId="{3DCED38F-7684-471F-AF54-C5539476FF12}" srcOrd="0" destOrd="0" presId="urn:microsoft.com/office/officeart/2005/8/layout/matrix1"/>
    <dgm:cxn modelId="{B5371DF5-6CF9-4AF0-9BF2-7C0F6FF5470B}" type="presParOf" srcId="{46A8F831-7540-4E64-BE50-3489AC53A342}" destId="{B1E45818-02BA-4897-B346-F2299DF717A5}" srcOrd="1" destOrd="0" presId="urn:microsoft.com/office/officeart/2005/8/layout/matrix1"/>
    <dgm:cxn modelId="{A1B09950-C5EE-4B62-B43B-A0FD485ACBF7}" type="presParOf" srcId="{46A8F831-7540-4E64-BE50-3489AC53A342}" destId="{9EEB0E12-F057-40A8-A586-C58D60F7561B}" srcOrd="2" destOrd="0" presId="urn:microsoft.com/office/officeart/2005/8/layout/matrix1"/>
    <dgm:cxn modelId="{D7D1CEED-5C7D-4693-A5EC-758E0E4DE683}" type="presParOf" srcId="{46A8F831-7540-4E64-BE50-3489AC53A342}" destId="{4E2D6541-32F0-4AAD-97E2-E0B61AA3FFF2}" srcOrd="3" destOrd="0" presId="urn:microsoft.com/office/officeart/2005/8/layout/matrix1"/>
    <dgm:cxn modelId="{AAD0844B-387B-4082-86AB-699BA8E6FB69}" type="presParOf" srcId="{46A8F831-7540-4E64-BE50-3489AC53A342}" destId="{8FC9BFAB-F170-4F6A-BE9A-368B9FDF669B}" srcOrd="4" destOrd="0" presId="urn:microsoft.com/office/officeart/2005/8/layout/matrix1"/>
    <dgm:cxn modelId="{8F682A47-44EE-4C95-9926-560E44707903}" type="presParOf" srcId="{46A8F831-7540-4E64-BE50-3489AC53A342}" destId="{D82CCC00-5C00-4A30-9D38-735715C0A2C8}" srcOrd="5" destOrd="0" presId="urn:microsoft.com/office/officeart/2005/8/layout/matrix1"/>
    <dgm:cxn modelId="{10BB386D-736A-460F-A25B-C0CF6F4BED59}" type="presParOf" srcId="{46A8F831-7540-4E64-BE50-3489AC53A342}" destId="{C8D3C21A-E44B-4A65-A3B7-1EB70BAF7871}" srcOrd="6" destOrd="0" presId="urn:microsoft.com/office/officeart/2005/8/layout/matrix1"/>
    <dgm:cxn modelId="{6652CA9A-3FE9-48B5-8282-3832F257917C}" type="presParOf" srcId="{46A8F831-7540-4E64-BE50-3489AC53A342}" destId="{9C95F05E-8954-4D17-8E8D-C4F06DA8CD5C}" srcOrd="7" destOrd="0" presId="urn:microsoft.com/office/officeart/2005/8/layout/matrix1"/>
    <dgm:cxn modelId="{B156C22A-02F9-4C1A-B31E-19F754771916}" type="presParOf" srcId="{1A390B44-81FE-4F56-8BFB-ED7DDDE1A158}" destId="{92FB2415-0590-4083-BB66-264EAB84CB9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10CC63-0EE2-41AC-9533-73F5C71C719E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4062BF7-8425-452F-BC31-5E010FC5F0B6}">
      <dgm:prSet phldrT="[文本]" custT="1"/>
      <dgm:spPr>
        <a:solidFill>
          <a:schemeClr val="accent6">
            <a:lumMod val="75000"/>
            <a:alpha val="90000"/>
          </a:schemeClr>
        </a:solidFill>
      </dgm:spPr>
      <dgm:t>
        <a:bodyPr/>
        <a:lstStyle/>
        <a:p>
          <a:pPr algn="l"/>
          <a:r>
            <a:rPr lang="zh-CN" altLang="en-US" sz="2000" dirty="0"/>
            <a:t>产品数字化统一管理平台</a:t>
          </a:r>
        </a:p>
      </dgm:t>
    </dgm:pt>
    <dgm:pt modelId="{A07A2AC6-1A74-4D7F-8E95-11F9D3B5ED0E}" type="parTrans" cxnId="{E5505848-C51A-4350-856C-DFF3BD977806}">
      <dgm:prSet/>
      <dgm:spPr/>
      <dgm:t>
        <a:bodyPr/>
        <a:lstStyle/>
        <a:p>
          <a:pPr algn="l"/>
          <a:endParaRPr lang="zh-CN" altLang="en-US"/>
        </a:p>
      </dgm:t>
    </dgm:pt>
    <dgm:pt modelId="{D3172731-5666-45D7-9C72-361A320E29E3}" type="sibTrans" cxnId="{E5505848-C51A-4350-856C-DFF3BD977806}">
      <dgm:prSet/>
      <dgm:spPr/>
      <dgm:t>
        <a:bodyPr/>
        <a:lstStyle/>
        <a:p>
          <a:pPr algn="l"/>
          <a:endParaRPr lang="zh-CN" altLang="en-US"/>
        </a:p>
      </dgm:t>
    </dgm:pt>
    <dgm:pt modelId="{2446444E-8EC7-41DC-A14A-343DEFA8D436}">
      <dgm:prSet phldrT="[文本]" custT="1"/>
      <dgm:spPr/>
      <dgm:t>
        <a:bodyPr/>
        <a:lstStyle/>
        <a:p>
          <a:pPr algn="l"/>
          <a:r>
            <a:rPr lang="zh-CN" altLang="en-US" sz="1400" dirty="0"/>
            <a:t>产品及产品依赖资源全部对象化、数字化</a:t>
          </a:r>
        </a:p>
      </dgm:t>
    </dgm:pt>
    <dgm:pt modelId="{CB948E57-A8CE-45DC-B3A6-C26162D361CD}" type="parTrans" cxnId="{AB031556-CFC5-4EE9-8A4B-0DD3715DF700}">
      <dgm:prSet/>
      <dgm:spPr/>
      <dgm:t>
        <a:bodyPr/>
        <a:lstStyle/>
        <a:p>
          <a:pPr algn="l"/>
          <a:endParaRPr lang="zh-CN" altLang="en-US"/>
        </a:p>
      </dgm:t>
    </dgm:pt>
    <dgm:pt modelId="{4BB1398A-0254-40FF-856C-CC6669931C01}" type="sibTrans" cxnId="{AB031556-CFC5-4EE9-8A4B-0DD3715DF700}">
      <dgm:prSet/>
      <dgm:spPr/>
      <dgm:t>
        <a:bodyPr/>
        <a:lstStyle/>
        <a:p>
          <a:pPr algn="l"/>
          <a:endParaRPr lang="zh-CN" altLang="en-US"/>
        </a:p>
      </dgm:t>
    </dgm:pt>
    <dgm:pt modelId="{231CCD1A-7925-407E-8A12-A2E8560E666D}">
      <dgm:prSet phldrT="[文本]" custT="1"/>
      <dgm:spPr/>
      <dgm:t>
        <a:bodyPr/>
        <a:lstStyle/>
        <a:p>
          <a:pPr algn="l"/>
          <a:r>
            <a:rPr lang="zh-CN" altLang="en-US" sz="1400" dirty="0"/>
            <a:t>产品对象进行建模，维护对象间的所属关系</a:t>
          </a:r>
        </a:p>
      </dgm:t>
    </dgm:pt>
    <dgm:pt modelId="{8C8F42C3-F369-4ABE-BA9B-01C9F2DB07EC}" type="parTrans" cxnId="{B18ED256-48C6-422E-9D4A-B3B43341A2F7}">
      <dgm:prSet/>
      <dgm:spPr/>
      <dgm:t>
        <a:bodyPr/>
        <a:lstStyle/>
        <a:p>
          <a:pPr algn="l"/>
          <a:endParaRPr lang="zh-CN" altLang="en-US"/>
        </a:p>
      </dgm:t>
    </dgm:pt>
    <dgm:pt modelId="{CD6C7062-49D5-40DC-AC54-8273710A02DB}" type="sibTrans" cxnId="{B18ED256-48C6-422E-9D4A-B3B43341A2F7}">
      <dgm:prSet/>
      <dgm:spPr/>
      <dgm:t>
        <a:bodyPr/>
        <a:lstStyle/>
        <a:p>
          <a:pPr algn="l"/>
          <a:endParaRPr lang="zh-CN" altLang="en-US"/>
        </a:p>
      </dgm:t>
    </dgm:pt>
    <dgm:pt modelId="{86999D8A-C15F-4A5B-BAFD-E42229247C75}">
      <dgm:prSet phldrT="[文本]" custT="1"/>
      <dgm:spPr>
        <a:solidFill>
          <a:srgbClr val="92D050">
            <a:alpha val="90000"/>
          </a:srgbClr>
        </a:solidFill>
      </dgm:spPr>
      <dgm:t>
        <a:bodyPr/>
        <a:lstStyle/>
        <a:p>
          <a:pPr algn="l"/>
          <a:r>
            <a:rPr lang="zh-CN" altLang="en-US" sz="2000" dirty="0"/>
            <a:t>产品自动维护平台</a:t>
          </a:r>
        </a:p>
      </dgm:t>
    </dgm:pt>
    <dgm:pt modelId="{8D4941ED-D8E9-49C8-9A57-8BE194A11972}" type="parTrans" cxnId="{169D1572-0E04-46A4-AD44-53F2A29F151D}">
      <dgm:prSet/>
      <dgm:spPr/>
      <dgm:t>
        <a:bodyPr/>
        <a:lstStyle/>
        <a:p>
          <a:pPr algn="l"/>
          <a:endParaRPr lang="zh-CN" altLang="en-US"/>
        </a:p>
      </dgm:t>
    </dgm:pt>
    <dgm:pt modelId="{E3AD98D6-7445-4BEC-B647-65F8A7C3F174}" type="sibTrans" cxnId="{169D1572-0E04-46A4-AD44-53F2A29F151D}">
      <dgm:prSet/>
      <dgm:spPr/>
      <dgm:t>
        <a:bodyPr/>
        <a:lstStyle/>
        <a:p>
          <a:pPr algn="l"/>
          <a:endParaRPr lang="zh-CN" altLang="en-US"/>
        </a:p>
      </dgm:t>
    </dgm:pt>
    <dgm:pt modelId="{B5000E27-9A04-4CF2-BC90-9E9F8475AE5F}">
      <dgm:prSet phldrT="[文本]" custT="1"/>
      <dgm:spPr/>
      <dgm:t>
        <a:bodyPr/>
        <a:lstStyle/>
        <a:p>
          <a:pPr algn="l"/>
          <a:r>
            <a:rPr lang="zh-CN" altLang="en-US" sz="1400" dirty="0"/>
            <a:t>自动化</a:t>
          </a:r>
          <a:r>
            <a:rPr lang="en-US" altLang="zh-CN" sz="1400" dirty="0"/>
            <a:t>CI</a:t>
          </a:r>
          <a:r>
            <a:rPr lang="zh-CN" altLang="en-US" sz="1400" dirty="0"/>
            <a:t>（持续编译）</a:t>
          </a:r>
        </a:p>
      </dgm:t>
    </dgm:pt>
    <dgm:pt modelId="{250B1B1B-6EF1-42B5-B77E-6A9478A075F6}" type="parTrans" cxnId="{4E563F22-06F8-4B0F-8996-73FB0BDEB513}">
      <dgm:prSet/>
      <dgm:spPr/>
      <dgm:t>
        <a:bodyPr/>
        <a:lstStyle/>
        <a:p>
          <a:pPr algn="l"/>
          <a:endParaRPr lang="zh-CN" altLang="en-US"/>
        </a:p>
      </dgm:t>
    </dgm:pt>
    <dgm:pt modelId="{4FB6F162-9F0C-4CFE-AB71-B7FF868A58B6}" type="sibTrans" cxnId="{4E563F22-06F8-4B0F-8996-73FB0BDEB513}">
      <dgm:prSet/>
      <dgm:spPr/>
      <dgm:t>
        <a:bodyPr/>
        <a:lstStyle/>
        <a:p>
          <a:pPr algn="l"/>
          <a:endParaRPr lang="zh-CN" altLang="en-US"/>
        </a:p>
      </dgm:t>
    </dgm:pt>
    <dgm:pt modelId="{5FEAD75A-B0EB-4AB0-9DB0-03905458C2A3}">
      <dgm:prSet phldrT="[文本]" custT="1"/>
      <dgm:spPr/>
      <dgm:t>
        <a:bodyPr/>
        <a:lstStyle/>
        <a:p>
          <a:pPr algn="l"/>
          <a:r>
            <a:rPr lang="zh-CN" altLang="en-US" sz="1400" dirty="0"/>
            <a:t>自动化</a:t>
          </a:r>
          <a:r>
            <a:rPr lang="en-US" altLang="zh-CN" sz="1400" dirty="0"/>
            <a:t>CD</a:t>
          </a:r>
          <a:r>
            <a:rPr lang="zh-CN" altLang="en-US" sz="1400" dirty="0"/>
            <a:t>（持续发布</a:t>
          </a:r>
          <a:r>
            <a:rPr lang="en-US" altLang="zh-CN" sz="1400" dirty="0"/>
            <a:t>)</a:t>
          </a:r>
          <a:endParaRPr lang="zh-CN" altLang="en-US" sz="1400" dirty="0"/>
        </a:p>
      </dgm:t>
    </dgm:pt>
    <dgm:pt modelId="{0B3B4A98-3393-4B51-9979-F609D7FB17E5}" type="parTrans" cxnId="{2F1D3DB4-1DF8-4E3F-B342-5C35D73A25D4}">
      <dgm:prSet/>
      <dgm:spPr/>
      <dgm:t>
        <a:bodyPr/>
        <a:lstStyle/>
        <a:p>
          <a:pPr algn="l"/>
          <a:endParaRPr lang="zh-CN" altLang="en-US"/>
        </a:p>
      </dgm:t>
    </dgm:pt>
    <dgm:pt modelId="{58C76E80-8C2F-4B96-9257-7DBA3C2F4031}" type="sibTrans" cxnId="{2F1D3DB4-1DF8-4E3F-B342-5C35D73A25D4}">
      <dgm:prSet/>
      <dgm:spPr/>
      <dgm:t>
        <a:bodyPr/>
        <a:lstStyle/>
        <a:p>
          <a:pPr algn="l"/>
          <a:endParaRPr lang="zh-CN" altLang="en-US"/>
        </a:p>
      </dgm:t>
    </dgm:pt>
    <dgm:pt modelId="{F0951C88-937C-4B1F-874B-0248B436D9E2}">
      <dgm:prSet phldrT="[文本]" custT="1"/>
      <dgm:spPr>
        <a:solidFill>
          <a:srgbClr val="1E8AC3">
            <a:alpha val="90000"/>
          </a:srgbClr>
        </a:solidFill>
      </dgm:spPr>
      <dgm:t>
        <a:bodyPr/>
        <a:lstStyle/>
        <a:p>
          <a:pPr algn="l"/>
          <a:r>
            <a:rPr lang="zh-CN" altLang="en-US" sz="2000" dirty="0"/>
            <a:t>产品一站式配置平台</a:t>
          </a:r>
        </a:p>
      </dgm:t>
    </dgm:pt>
    <dgm:pt modelId="{4D8EB4F8-E2EB-4969-982D-86C3CA589B9A}" type="parTrans" cxnId="{A75C34D8-196A-4F1C-A554-17348B4A7E44}">
      <dgm:prSet/>
      <dgm:spPr/>
      <dgm:t>
        <a:bodyPr/>
        <a:lstStyle/>
        <a:p>
          <a:pPr algn="l"/>
          <a:endParaRPr lang="zh-CN" altLang="en-US"/>
        </a:p>
      </dgm:t>
    </dgm:pt>
    <dgm:pt modelId="{2C74F7B8-F574-4B56-80F2-9F5B8A4FBF83}" type="sibTrans" cxnId="{A75C34D8-196A-4F1C-A554-17348B4A7E44}">
      <dgm:prSet/>
      <dgm:spPr/>
      <dgm:t>
        <a:bodyPr/>
        <a:lstStyle/>
        <a:p>
          <a:pPr algn="l"/>
          <a:endParaRPr lang="zh-CN" altLang="en-US"/>
        </a:p>
      </dgm:t>
    </dgm:pt>
    <dgm:pt modelId="{94D75BBE-F686-49EA-BA2F-DBD2D887D804}">
      <dgm:prSet phldrT="[文本]" custT="1"/>
      <dgm:spPr/>
      <dgm:t>
        <a:bodyPr/>
        <a:lstStyle/>
        <a:p>
          <a:pPr algn="l"/>
          <a:r>
            <a:rPr lang="zh-CN" altLang="en-US" sz="1400" dirty="0"/>
            <a:t>产品所需资源一站式查看、申请、配置、回收</a:t>
          </a:r>
        </a:p>
      </dgm:t>
    </dgm:pt>
    <dgm:pt modelId="{7C41FD3E-19E7-4936-8841-2528834C6750}" type="parTrans" cxnId="{C604532D-8247-4F72-AE2E-D60DB2208F24}">
      <dgm:prSet/>
      <dgm:spPr/>
      <dgm:t>
        <a:bodyPr/>
        <a:lstStyle/>
        <a:p>
          <a:pPr algn="l"/>
          <a:endParaRPr lang="zh-CN" altLang="en-US"/>
        </a:p>
      </dgm:t>
    </dgm:pt>
    <dgm:pt modelId="{F35C4C2F-C8E3-4B63-AD3A-A0248746543C}" type="sibTrans" cxnId="{C604532D-8247-4F72-AE2E-D60DB2208F24}">
      <dgm:prSet/>
      <dgm:spPr/>
      <dgm:t>
        <a:bodyPr/>
        <a:lstStyle/>
        <a:p>
          <a:pPr algn="l"/>
          <a:endParaRPr lang="zh-CN" altLang="en-US"/>
        </a:p>
      </dgm:t>
    </dgm:pt>
    <dgm:pt modelId="{EEAC3EFB-9671-4633-928A-D11640F72419}">
      <dgm:prSet phldrT="[文本]" custT="1"/>
      <dgm:spPr/>
      <dgm:t>
        <a:bodyPr/>
        <a:lstStyle/>
        <a:p>
          <a:pPr algn="l"/>
          <a:r>
            <a:rPr lang="zh-CN" altLang="en-US" sz="1400" dirty="0"/>
            <a:t>产品质量数据（</a:t>
          </a:r>
          <a:r>
            <a:rPr lang="en-US" altLang="zh-CN" sz="1400" dirty="0"/>
            <a:t>bug</a:t>
          </a:r>
          <a:r>
            <a:rPr lang="zh-CN" altLang="en-US" sz="1400" dirty="0"/>
            <a:t>、故障）的一站式管理</a:t>
          </a:r>
        </a:p>
      </dgm:t>
    </dgm:pt>
    <dgm:pt modelId="{8623C7A2-EB61-45CC-96C9-28A1D7D12D80}" type="parTrans" cxnId="{E735F7A1-DD6E-406E-BFFD-078B3A166DE9}">
      <dgm:prSet/>
      <dgm:spPr/>
      <dgm:t>
        <a:bodyPr/>
        <a:lstStyle/>
        <a:p>
          <a:pPr algn="l"/>
          <a:endParaRPr lang="zh-CN" altLang="en-US"/>
        </a:p>
      </dgm:t>
    </dgm:pt>
    <dgm:pt modelId="{759DC11B-9688-46F6-B28D-ECF0CB6D0F10}" type="sibTrans" cxnId="{E735F7A1-DD6E-406E-BFFD-078B3A166DE9}">
      <dgm:prSet/>
      <dgm:spPr/>
      <dgm:t>
        <a:bodyPr/>
        <a:lstStyle/>
        <a:p>
          <a:pPr algn="l"/>
          <a:endParaRPr lang="zh-CN" altLang="en-US"/>
        </a:p>
      </dgm:t>
    </dgm:pt>
    <dgm:pt modelId="{448EB12E-8496-48C9-AEEA-AEF358F0E393}">
      <dgm:prSet phldrT="[文本]" custT="1"/>
      <dgm:spPr/>
      <dgm:t>
        <a:bodyPr/>
        <a:lstStyle/>
        <a:p>
          <a:pPr algn="l"/>
          <a:r>
            <a:rPr lang="zh-CN" altLang="en-US" sz="1400" dirty="0"/>
            <a:t>自动化监控变更（监控自动同步）</a:t>
          </a:r>
        </a:p>
      </dgm:t>
    </dgm:pt>
    <dgm:pt modelId="{15B53941-A5FA-4FE4-9D98-067ABA214DB7}" type="parTrans" cxnId="{6F1CCAEC-288E-4B3F-87E8-A39ED15B53EB}">
      <dgm:prSet/>
      <dgm:spPr/>
      <dgm:t>
        <a:bodyPr/>
        <a:lstStyle/>
        <a:p>
          <a:endParaRPr lang="zh-CN" altLang="en-US"/>
        </a:p>
      </dgm:t>
    </dgm:pt>
    <dgm:pt modelId="{D50FB7F0-C557-4873-891A-15B1EB471DDD}" type="sibTrans" cxnId="{6F1CCAEC-288E-4B3F-87E8-A39ED15B53EB}">
      <dgm:prSet/>
      <dgm:spPr/>
      <dgm:t>
        <a:bodyPr/>
        <a:lstStyle/>
        <a:p>
          <a:endParaRPr lang="zh-CN" altLang="en-US"/>
        </a:p>
      </dgm:t>
    </dgm:pt>
    <dgm:pt modelId="{3C2F2C4F-1721-4B58-9476-63F9B5BC7024}">
      <dgm:prSet phldrT="[文本]" custT="1"/>
      <dgm:spPr/>
      <dgm:t>
        <a:bodyPr/>
        <a:lstStyle/>
        <a:p>
          <a:pPr algn="l"/>
          <a:r>
            <a:rPr lang="zh-CN" altLang="en-US" sz="1400" dirty="0"/>
            <a:t>产品运行数据（告警、性能）的一站式查看</a:t>
          </a:r>
        </a:p>
      </dgm:t>
    </dgm:pt>
    <dgm:pt modelId="{FA7FD619-BB5C-4EE0-994C-A341EB8712D6}" type="parTrans" cxnId="{97926A04-FE9E-4D1C-AF33-718A79C563D7}">
      <dgm:prSet/>
      <dgm:spPr/>
      <dgm:t>
        <a:bodyPr/>
        <a:lstStyle/>
        <a:p>
          <a:endParaRPr lang="zh-CN" altLang="en-US"/>
        </a:p>
      </dgm:t>
    </dgm:pt>
    <dgm:pt modelId="{DCB7DA13-A7EB-4679-85B9-ED1609AED84C}" type="sibTrans" cxnId="{97926A04-FE9E-4D1C-AF33-718A79C563D7}">
      <dgm:prSet/>
      <dgm:spPr/>
      <dgm:t>
        <a:bodyPr/>
        <a:lstStyle/>
        <a:p>
          <a:endParaRPr lang="zh-CN" altLang="en-US"/>
        </a:p>
      </dgm:t>
    </dgm:pt>
    <dgm:pt modelId="{B94F59C3-EA30-410C-84C7-FFE385036F33}">
      <dgm:prSet phldrT="[文本]" custT="1"/>
      <dgm:spPr/>
      <dgm:t>
        <a:bodyPr/>
        <a:lstStyle/>
        <a:p>
          <a:pPr algn="l"/>
          <a:r>
            <a:rPr lang="en-US" altLang="zh-CN" sz="1400" dirty="0"/>
            <a:t>……</a:t>
          </a:r>
          <a:endParaRPr lang="zh-CN" altLang="en-US" sz="1400" dirty="0"/>
        </a:p>
      </dgm:t>
    </dgm:pt>
    <dgm:pt modelId="{9CDAF16A-5B7C-4A48-8147-05A9C68D96B4}" type="parTrans" cxnId="{C2202B12-B170-49AB-912A-4B83B6A4D522}">
      <dgm:prSet/>
      <dgm:spPr/>
      <dgm:t>
        <a:bodyPr/>
        <a:lstStyle/>
        <a:p>
          <a:endParaRPr lang="zh-CN" altLang="en-US"/>
        </a:p>
      </dgm:t>
    </dgm:pt>
    <dgm:pt modelId="{3D258C00-4157-42A1-B274-69969B054149}" type="sibTrans" cxnId="{C2202B12-B170-49AB-912A-4B83B6A4D522}">
      <dgm:prSet/>
      <dgm:spPr/>
      <dgm:t>
        <a:bodyPr/>
        <a:lstStyle/>
        <a:p>
          <a:endParaRPr lang="zh-CN" altLang="en-US"/>
        </a:p>
      </dgm:t>
    </dgm:pt>
    <dgm:pt modelId="{6718CC2D-F9B1-4DE0-9109-E0C9B57F4DB7}">
      <dgm:prSet phldrT="[文本]" custT="1"/>
      <dgm:spPr/>
      <dgm:t>
        <a:bodyPr/>
        <a:lstStyle/>
        <a:p>
          <a:pPr algn="l"/>
          <a:r>
            <a:rPr lang="zh-CN" altLang="en-US" sz="1400" dirty="0"/>
            <a:t>产品对象内部自动校验、审计</a:t>
          </a:r>
        </a:p>
      </dgm:t>
    </dgm:pt>
    <dgm:pt modelId="{A71B24B0-495F-4A04-9D35-57CBC809B177}" type="parTrans" cxnId="{8301134E-B414-49D5-9F16-9CC5CF727EBA}">
      <dgm:prSet/>
      <dgm:spPr/>
      <dgm:t>
        <a:bodyPr/>
        <a:lstStyle/>
        <a:p>
          <a:endParaRPr lang="zh-CN" altLang="en-US"/>
        </a:p>
      </dgm:t>
    </dgm:pt>
    <dgm:pt modelId="{B5104FA3-5FDD-4B2C-BBF4-A211D4EEF76F}" type="sibTrans" cxnId="{8301134E-B414-49D5-9F16-9CC5CF727EBA}">
      <dgm:prSet/>
      <dgm:spPr/>
      <dgm:t>
        <a:bodyPr/>
        <a:lstStyle/>
        <a:p>
          <a:endParaRPr lang="zh-CN" altLang="en-US"/>
        </a:p>
      </dgm:t>
    </dgm:pt>
    <dgm:pt modelId="{33E7E230-8BBD-4DCF-B71F-9EB51C8B93BB}">
      <dgm:prSet phldrT="[文本]" custT="1"/>
      <dgm:spPr/>
      <dgm:t>
        <a:bodyPr/>
        <a:lstStyle/>
        <a:p>
          <a:pPr algn="l"/>
          <a:r>
            <a:rPr lang="en-US" altLang="zh-CN" sz="1400" dirty="0"/>
            <a:t>……</a:t>
          </a:r>
          <a:endParaRPr lang="zh-CN" altLang="en-US" sz="1400" dirty="0"/>
        </a:p>
      </dgm:t>
    </dgm:pt>
    <dgm:pt modelId="{5E1C60AD-0381-4D44-9D54-E681D7B787F2}" type="parTrans" cxnId="{A237D2CD-6F99-44C4-85C1-612A1A83455C}">
      <dgm:prSet/>
      <dgm:spPr/>
      <dgm:t>
        <a:bodyPr/>
        <a:lstStyle/>
        <a:p>
          <a:endParaRPr lang="zh-CN" altLang="en-US"/>
        </a:p>
      </dgm:t>
    </dgm:pt>
    <dgm:pt modelId="{DEA1BD7D-B1EB-4F5F-B78C-002661F33200}" type="sibTrans" cxnId="{A237D2CD-6F99-44C4-85C1-612A1A83455C}">
      <dgm:prSet/>
      <dgm:spPr/>
      <dgm:t>
        <a:bodyPr/>
        <a:lstStyle/>
        <a:p>
          <a:endParaRPr lang="zh-CN" altLang="en-US"/>
        </a:p>
      </dgm:t>
    </dgm:pt>
    <dgm:pt modelId="{4D9DF250-27E6-4C28-91E6-6AC8CB9086EE}">
      <dgm:prSet phldrT="[文本]" custT="1"/>
      <dgm:spPr/>
      <dgm:t>
        <a:bodyPr/>
        <a:lstStyle/>
        <a:p>
          <a:pPr algn="l"/>
          <a:r>
            <a:rPr lang="en-US" altLang="zh-CN" sz="1400" dirty="0"/>
            <a:t>……</a:t>
          </a:r>
          <a:endParaRPr lang="zh-CN" altLang="en-US" sz="1400" dirty="0"/>
        </a:p>
      </dgm:t>
    </dgm:pt>
    <dgm:pt modelId="{2C20B426-7A46-4484-B9D2-872DD43B49B0}" type="parTrans" cxnId="{31302742-EBDC-41FB-8174-887734D421F0}">
      <dgm:prSet/>
      <dgm:spPr/>
      <dgm:t>
        <a:bodyPr/>
        <a:lstStyle/>
        <a:p>
          <a:endParaRPr lang="zh-CN" altLang="en-US"/>
        </a:p>
      </dgm:t>
    </dgm:pt>
    <dgm:pt modelId="{B6021627-1E7F-4BC9-A0CF-084BC2A06D47}" type="sibTrans" cxnId="{31302742-EBDC-41FB-8174-887734D421F0}">
      <dgm:prSet/>
      <dgm:spPr/>
      <dgm:t>
        <a:bodyPr/>
        <a:lstStyle/>
        <a:p>
          <a:endParaRPr lang="zh-CN" altLang="en-US"/>
        </a:p>
      </dgm:t>
    </dgm:pt>
    <dgm:pt modelId="{D8BEEBB7-3D16-4A99-B935-5EEB940B0A29}" type="pres">
      <dgm:prSet presAssocID="{5310CC63-0EE2-41AC-9533-73F5C71C719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A9326B3-B549-4BCC-98FC-817312BB7893}" type="pres">
      <dgm:prSet presAssocID="{14062BF7-8425-452F-BC31-5E010FC5F0B6}" presName="circle1" presStyleLbl="node1" presStyleIdx="0" presStyleCnt="3" custScaleX="85040" custLinFactNeighborX="7543" custLinFactNeighborY="7670"/>
      <dgm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</dgm:pt>
    <dgm:pt modelId="{754ECAE4-03B8-4B72-8A1F-A900985C97A6}" type="pres">
      <dgm:prSet presAssocID="{14062BF7-8425-452F-BC31-5E010FC5F0B6}" presName="space" presStyleCnt="0"/>
      <dgm:spPr/>
    </dgm:pt>
    <dgm:pt modelId="{A26EBBD8-F04D-48F4-BB5C-4D58DEE23658}" type="pres">
      <dgm:prSet presAssocID="{14062BF7-8425-452F-BC31-5E010FC5F0B6}" presName="rect1" presStyleLbl="alignAcc1" presStyleIdx="0" presStyleCnt="3"/>
      <dgm:spPr/>
    </dgm:pt>
    <dgm:pt modelId="{5B25171E-15DC-4B5E-9B5F-B791C8A718C0}" type="pres">
      <dgm:prSet presAssocID="{86999D8A-C15F-4A5B-BAFD-E42229247C75}" presName="vertSpace2" presStyleLbl="node1" presStyleIdx="0" presStyleCnt="3"/>
      <dgm:spPr/>
    </dgm:pt>
    <dgm:pt modelId="{CCD16D5A-4C75-4A42-983A-8E25B25BEDFB}" type="pres">
      <dgm:prSet presAssocID="{86999D8A-C15F-4A5B-BAFD-E42229247C75}" presName="circle2" presStyleLbl="node1" presStyleIdx="1" presStyleCnt="3"/>
      <dgm:spPr>
        <a:solidFill>
          <a:srgbClr val="92D050"/>
        </a:solidFill>
      </dgm:spPr>
    </dgm:pt>
    <dgm:pt modelId="{8B0A07FE-AC34-4616-B33E-53DFF86380C8}" type="pres">
      <dgm:prSet presAssocID="{86999D8A-C15F-4A5B-BAFD-E42229247C75}" presName="rect2" presStyleLbl="alignAcc1" presStyleIdx="1" presStyleCnt="3"/>
      <dgm:spPr/>
    </dgm:pt>
    <dgm:pt modelId="{0F258739-B1E1-4E9D-BB33-A41790CABC01}" type="pres">
      <dgm:prSet presAssocID="{F0951C88-937C-4B1F-874B-0248B436D9E2}" presName="vertSpace3" presStyleLbl="node1" presStyleIdx="1" presStyleCnt="3"/>
      <dgm:spPr/>
    </dgm:pt>
    <dgm:pt modelId="{EC41F4F9-4BA6-40C9-8CD9-3016DC20F813}" type="pres">
      <dgm:prSet presAssocID="{F0951C88-937C-4B1F-874B-0248B436D9E2}" presName="circle3" presStyleLbl="node1" presStyleIdx="2" presStyleCnt="3"/>
      <dgm:spPr>
        <a:solidFill>
          <a:srgbClr val="1E8AC3"/>
        </a:solidFill>
      </dgm:spPr>
    </dgm:pt>
    <dgm:pt modelId="{BB6809CF-2520-4195-93DD-F0AA24B26AE8}" type="pres">
      <dgm:prSet presAssocID="{F0951C88-937C-4B1F-874B-0248B436D9E2}" presName="rect3" presStyleLbl="alignAcc1" presStyleIdx="2" presStyleCnt="3"/>
      <dgm:spPr/>
    </dgm:pt>
    <dgm:pt modelId="{B62C8902-4645-4967-B04A-F853BECD05E1}" type="pres">
      <dgm:prSet presAssocID="{14062BF7-8425-452F-BC31-5E010FC5F0B6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BF47CD45-A136-49F2-9294-1DBCB2565FCC}" type="pres">
      <dgm:prSet presAssocID="{14062BF7-8425-452F-BC31-5E010FC5F0B6}" presName="rect1ChTx" presStyleLbl="alignAcc1" presStyleIdx="2" presStyleCnt="3" custScaleX="131163">
        <dgm:presLayoutVars>
          <dgm:bulletEnabled val="1"/>
        </dgm:presLayoutVars>
      </dgm:prSet>
      <dgm:spPr/>
    </dgm:pt>
    <dgm:pt modelId="{1856E169-DDBA-46D7-AD50-013E03174CFD}" type="pres">
      <dgm:prSet presAssocID="{86999D8A-C15F-4A5B-BAFD-E42229247C75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A3D43EB0-21AD-4CA0-A350-E74CBACDFE92}" type="pres">
      <dgm:prSet presAssocID="{86999D8A-C15F-4A5B-BAFD-E42229247C75}" presName="rect2ChTx" presStyleLbl="alignAcc1" presStyleIdx="2" presStyleCnt="3" custScaleX="131586">
        <dgm:presLayoutVars>
          <dgm:bulletEnabled val="1"/>
        </dgm:presLayoutVars>
      </dgm:prSet>
      <dgm:spPr/>
    </dgm:pt>
    <dgm:pt modelId="{B2626EB6-4D18-46DF-A1F1-63F243823A5B}" type="pres">
      <dgm:prSet presAssocID="{F0951C88-937C-4B1F-874B-0248B436D9E2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36C9A7D6-CCEA-42C0-85BE-DD705FB90C00}" type="pres">
      <dgm:prSet presAssocID="{F0951C88-937C-4B1F-874B-0248B436D9E2}" presName="rect3ChTx" presStyleLbl="alignAcc1" presStyleIdx="2" presStyleCnt="3" custScaleX="131375">
        <dgm:presLayoutVars>
          <dgm:bulletEnabled val="1"/>
        </dgm:presLayoutVars>
      </dgm:prSet>
      <dgm:spPr/>
    </dgm:pt>
  </dgm:ptLst>
  <dgm:cxnLst>
    <dgm:cxn modelId="{97926A04-FE9E-4D1C-AF33-718A79C563D7}" srcId="{F0951C88-937C-4B1F-874B-0248B436D9E2}" destId="{3C2F2C4F-1721-4B58-9476-63F9B5BC7024}" srcOrd="2" destOrd="0" parTransId="{FA7FD619-BB5C-4EE0-994C-A341EB8712D6}" sibTransId="{DCB7DA13-A7EB-4679-85B9-ED1609AED84C}"/>
    <dgm:cxn modelId="{C2202B12-B170-49AB-912A-4B83B6A4D522}" srcId="{86999D8A-C15F-4A5B-BAFD-E42229247C75}" destId="{B94F59C3-EA30-410C-84C7-FFE385036F33}" srcOrd="3" destOrd="0" parTransId="{9CDAF16A-5B7C-4A48-8147-05A9C68D96B4}" sibTransId="{3D258C00-4157-42A1-B274-69969B054149}"/>
    <dgm:cxn modelId="{DD9C221A-3BD1-43E7-B6EB-F613A0D07915}" type="presOf" srcId="{EEAC3EFB-9671-4633-928A-D11640F72419}" destId="{36C9A7D6-CCEA-42C0-85BE-DD705FB90C00}" srcOrd="0" destOrd="1" presId="urn:microsoft.com/office/officeart/2005/8/layout/target3"/>
    <dgm:cxn modelId="{DC29F91C-F7E1-4D49-BBD3-4E8135373E11}" type="presOf" srcId="{94D75BBE-F686-49EA-BA2F-DBD2D887D804}" destId="{36C9A7D6-CCEA-42C0-85BE-DD705FB90C00}" srcOrd="0" destOrd="0" presId="urn:microsoft.com/office/officeart/2005/8/layout/target3"/>
    <dgm:cxn modelId="{4E563F22-06F8-4B0F-8996-73FB0BDEB513}" srcId="{86999D8A-C15F-4A5B-BAFD-E42229247C75}" destId="{B5000E27-9A04-4CF2-BC90-9E9F8475AE5F}" srcOrd="0" destOrd="0" parTransId="{250B1B1B-6EF1-42B5-B77E-6A9478A075F6}" sibTransId="{4FB6F162-9F0C-4CFE-AB71-B7FF868A58B6}"/>
    <dgm:cxn modelId="{21A4E526-5048-4F1E-B831-3516180488FE}" type="presOf" srcId="{448EB12E-8496-48C9-AEEA-AEF358F0E393}" destId="{A3D43EB0-21AD-4CA0-A350-E74CBACDFE92}" srcOrd="0" destOrd="2" presId="urn:microsoft.com/office/officeart/2005/8/layout/target3"/>
    <dgm:cxn modelId="{EC91AC28-E969-4424-B764-94920AB4B87C}" type="presOf" srcId="{5310CC63-0EE2-41AC-9533-73F5C71C719E}" destId="{D8BEEBB7-3D16-4A99-B935-5EEB940B0A29}" srcOrd="0" destOrd="0" presId="urn:microsoft.com/office/officeart/2005/8/layout/target3"/>
    <dgm:cxn modelId="{C604532D-8247-4F72-AE2E-D60DB2208F24}" srcId="{F0951C88-937C-4B1F-874B-0248B436D9E2}" destId="{94D75BBE-F686-49EA-BA2F-DBD2D887D804}" srcOrd="0" destOrd="0" parTransId="{7C41FD3E-19E7-4936-8841-2528834C6750}" sibTransId="{F35C4C2F-C8E3-4B63-AD3A-A0248746543C}"/>
    <dgm:cxn modelId="{AE88D538-4B52-4532-8605-555D0B4447ED}" type="presOf" srcId="{86999D8A-C15F-4A5B-BAFD-E42229247C75}" destId="{8B0A07FE-AC34-4616-B33E-53DFF86380C8}" srcOrd="0" destOrd="0" presId="urn:microsoft.com/office/officeart/2005/8/layout/target3"/>
    <dgm:cxn modelId="{31302742-EBDC-41FB-8174-887734D421F0}" srcId="{F0951C88-937C-4B1F-874B-0248B436D9E2}" destId="{4D9DF250-27E6-4C28-91E6-6AC8CB9086EE}" srcOrd="3" destOrd="0" parTransId="{2C20B426-7A46-4484-B9D2-872DD43B49B0}" sibTransId="{B6021627-1E7F-4BC9-A0CF-084BC2A06D47}"/>
    <dgm:cxn modelId="{E5505848-C51A-4350-856C-DFF3BD977806}" srcId="{5310CC63-0EE2-41AC-9533-73F5C71C719E}" destId="{14062BF7-8425-452F-BC31-5E010FC5F0B6}" srcOrd="0" destOrd="0" parTransId="{A07A2AC6-1A74-4D7F-8E95-11F9D3B5ED0E}" sibTransId="{D3172731-5666-45D7-9C72-361A320E29E3}"/>
    <dgm:cxn modelId="{8301134E-B414-49D5-9F16-9CC5CF727EBA}" srcId="{14062BF7-8425-452F-BC31-5E010FC5F0B6}" destId="{6718CC2D-F9B1-4DE0-9109-E0C9B57F4DB7}" srcOrd="2" destOrd="0" parTransId="{A71B24B0-495F-4A04-9D35-57CBC809B177}" sibTransId="{B5104FA3-5FDD-4B2C-BBF4-A211D4EEF76F}"/>
    <dgm:cxn modelId="{169D1572-0E04-46A4-AD44-53F2A29F151D}" srcId="{5310CC63-0EE2-41AC-9533-73F5C71C719E}" destId="{86999D8A-C15F-4A5B-BAFD-E42229247C75}" srcOrd="1" destOrd="0" parTransId="{8D4941ED-D8E9-49C8-9A57-8BE194A11972}" sibTransId="{E3AD98D6-7445-4BEC-B647-65F8A7C3F174}"/>
    <dgm:cxn modelId="{AB031556-CFC5-4EE9-8A4B-0DD3715DF700}" srcId="{14062BF7-8425-452F-BC31-5E010FC5F0B6}" destId="{2446444E-8EC7-41DC-A14A-343DEFA8D436}" srcOrd="0" destOrd="0" parTransId="{CB948E57-A8CE-45DC-B3A6-C26162D361CD}" sibTransId="{4BB1398A-0254-40FF-856C-CC6669931C01}"/>
    <dgm:cxn modelId="{B18ED256-48C6-422E-9D4A-B3B43341A2F7}" srcId="{14062BF7-8425-452F-BC31-5E010FC5F0B6}" destId="{231CCD1A-7925-407E-8A12-A2E8560E666D}" srcOrd="1" destOrd="0" parTransId="{8C8F42C3-F369-4ABE-BA9B-01C9F2DB07EC}" sibTransId="{CD6C7062-49D5-40DC-AC54-8273710A02DB}"/>
    <dgm:cxn modelId="{1BD13159-9B22-45A1-8D99-C6A7390D8BD0}" type="presOf" srcId="{B94F59C3-EA30-410C-84C7-FFE385036F33}" destId="{A3D43EB0-21AD-4CA0-A350-E74CBACDFE92}" srcOrd="0" destOrd="3" presId="urn:microsoft.com/office/officeart/2005/8/layout/target3"/>
    <dgm:cxn modelId="{9D56D480-A372-4A2D-88A1-978B4762B5E2}" type="presOf" srcId="{33E7E230-8BBD-4DCF-B71F-9EB51C8B93BB}" destId="{BF47CD45-A136-49F2-9294-1DBCB2565FCC}" srcOrd="0" destOrd="3" presId="urn:microsoft.com/office/officeart/2005/8/layout/target3"/>
    <dgm:cxn modelId="{5862FC9F-EB00-474B-842F-DDB57272AA43}" type="presOf" srcId="{14062BF7-8425-452F-BC31-5E010FC5F0B6}" destId="{B62C8902-4645-4967-B04A-F853BECD05E1}" srcOrd="1" destOrd="0" presId="urn:microsoft.com/office/officeart/2005/8/layout/target3"/>
    <dgm:cxn modelId="{E735F7A1-DD6E-406E-BFFD-078B3A166DE9}" srcId="{F0951C88-937C-4B1F-874B-0248B436D9E2}" destId="{EEAC3EFB-9671-4633-928A-D11640F72419}" srcOrd="1" destOrd="0" parTransId="{8623C7A2-EB61-45CC-96C9-28A1D7D12D80}" sibTransId="{759DC11B-9688-46F6-B28D-ECF0CB6D0F10}"/>
    <dgm:cxn modelId="{04F081AD-8B46-4E19-B02B-E4D83EEE4367}" type="presOf" srcId="{14062BF7-8425-452F-BC31-5E010FC5F0B6}" destId="{A26EBBD8-F04D-48F4-BB5C-4D58DEE23658}" srcOrd="0" destOrd="0" presId="urn:microsoft.com/office/officeart/2005/8/layout/target3"/>
    <dgm:cxn modelId="{80E137AE-5973-4A0D-872E-E6C7D58BBD16}" type="presOf" srcId="{4D9DF250-27E6-4C28-91E6-6AC8CB9086EE}" destId="{36C9A7D6-CCEA-42C0-85BE-DD705FB90C00}" srcOrd="0" destOrd="3" presId="urn:microsoft.com/office/officeart/2005/8/layout/target3"/>
    <dgm:cxn modelId="{7126FBB2-3064-41AE-A588-637A9FA581AC}" type="presOf" srcId="{86999D8A-C15F-4A5B-BAFD-E42229247C75}" destId="{1856E169-DDBA-46D7-AD50-013E03174CFD}" srcOrd="1" destOrd="0" presId="urn:microsoft.com/office/officeart/2005/8/layout/target3"/>
    <dgm:cxn modelId="{2F1D3DB4-1DF8-4E3F-B342-5C35D73A25D4}" srcId="{86999D8A-C15F-4A5B-BAFD-E42229247C75}" destId="{5FEAD75A-B0EB-4AB0-9DB0-03905458C2A3}" srcOrd="1" destOrd="0" parTransId="{0B3B4A98-3393-4B51-9979-F609D7FB17E5}" sibTransId="{58C76E80-8C2F-4B96-9257-7DBA3C2F4031}"/>
    <dgm:cxn modelId="{35C674B5-4D18-402C-9EF3-6ED1702851DA}" type="presOf" srcId="{B5000E27-9A04-4CF2-BC90-9E9F8475AE5F}" destId="{A3D43EB0-21AD-4CA0-A350-E74CBACDFE92}" srcOrd="0" destOrd="0" presId="urn:microsoft.com/office/officeart/2005/8/layout/target3"/>
    <dgm:cxn modelId="{119B3AC4-D536-4F6A-8BC9-17022B011DAA}" type="presOf" srcId="{F0951C88-937C-4B1F-874B-0248B436D9E2}" destId="{B2626EB6-4D18-46DF-A1F1-63F243823A5B}" srcOrd="1" destOrd="0" presId="urn:microsoft.com/office/officeart/2005/8/layout/target3"/>
    <dgm:cxn modelId="{CB87F9C8-C1CB-42FF-938C-4E9A03EBE2CA}" type="presOf" srcId="{F0951C88-937C-4B1F-874B-0248B436D9E2}" destId="{BB6809CF-2520-4195-93DD-F0AA24B26AE8}" srcOrd="0" destOrd="0" presId="urn:microsoft.com/office/officeart/2005/8/layout/target3"/>
    <dgm:cxn modelId="{FE77A3CD-BBEE-49D5-983B-EC5F3A9EDBA4}" type="presOf" srcId="{6718CC2D-F9B1-4DE0-9109-E0C9B57F4DB7}" destId="{BF47CD45-A136-49F2-9294-1DBCB2565FCC}" srcOrd="0" destOrd="2" presId="urn:microsoft.com/office/officeart/2005/8/layout/target3"/>
    <dgm:cxn modelId="{A237D2CD-6F99-44C4-85C1-612A1A83455C}" srcId="{14062BF7-8425-452F-BC31-5E010FC5F0B6}" destId="{33E7E230-8BBD-4DCF-B71F-9EB51C8B93BB}" srcOrd="3" destOrd="0" parTransId="{5E1C60AD-0381-4D44-9D54-E681D7B787F2}" sibTransId="{DEA1BD7D-B1EB-4F5F-B78C-002661F33200}"/>
    <dgm:cxn modelId="{E43E73CF-0902-4DCB-BCF4-13E9519C224E}" type="presOf" srcId="{231CCD1A-7925-407E-8A12-A2E8560E666D}" destId="{BF47CD45-A136-49F2-9294-1DBCB2565FCC}" srcOrd="0" destOrd="1" presId="urn:microsoft.com/office/officeart/2005/8/layout/target3"/>
    <dgm:cxn modelId="{A75C34D8-196A-4F1C-A554-17348B4A7E44}" srcId="{5310CC63-0EE2-41AC-9533-73F5C71C719E}" destId="{F0951C88-937C-4B1F-874B-0248B436D9E2}" srcOrd="2" destOrd="0" parTransId="{4D8EB4F8-E2EB-4969-982D-86C3CA589B9A}" sibTransId="{2C74F7B8-F574-4B56-80F2-9F5B8A4FBF83}"/>
    <dgm:cxn modelId="{5846A5DA-D8B9-4826-8DEC-FA12F08521F6}" type="presOf" srcId="{5FEAD75A-B0EB-4AB0-9DB0-03905458C2A3}" destId="{A3D43EB0-21AD-4CA0-A350-E74CBACDFE92}" srcOrd="0" destOrd="1" presId="urn:microsoft.com/office/officeart/2005/8/layout/target3"/>
    <dgm:cxn modelId="{6F1CCAEC-288E-4B3F-87E8-A39ED15B53EB}" srcId="{86999D8A-C15F-4A5B-BAFD-E42229247C75}" destId="{448EB12E-8496-48C9-AEEA-AEF358F0E393}" srcOrd="2" destOrd="0" parTransId="{15B53941-A5FA-4FE4-9D98-067ABA214DB7}" sibTransId="{D50FB7F0-C557-4873-891A-15B1EB471DDD}"/>
    <dgm:cxn modelId="{93F48AF4-817D-4599-91E8-2C91B5DA1ADE}" type="presOf" srcId="{2446444E-8EC7-41DC-A14A-343DEFA8D436}" destId="{BF47CD45-A136-49F2-9294-1DBCB2565FCC}" srcOrd="0" destOrd="0" presId="urn:microsoft.com/office/officeart/2005/8/layout/target3"/>
    <dgm:cxn modelId="{9BCDD2FC-38FE-42C8-8AE7-0CC53CF14F29}" type="presOf" srcId="{3C2F2C4F-1721-4B58-9476-63F9B5BC7024}" destId="{36C9A7D6-CCEA-42C0-85BE-DD705FB90C00}" srcOrd="0" destOrd="2" presId="urn:microsoft.com/office/officeart/2005/8/layout/target3"/>
    <dgm:cxn modelId="{66A5DC62-5A11-4729-B2F2-DB79097DBB43}" type="presParOf" srcId="{D8BEEBB7-3D16-4A99-B935-5EEB940B0A29}" destId="{5A9326B3-B549-4BCC-98FC-817312BB7893}" srcOrd="0" destOrd="0" presId="urn:microsoft.com/office/officeart/2005/8/layout/target3"/>
    <dgm:cxn modelId="{4C59C893-9359-4C79-BE1D-A8853599CD37}" type="presParOf" srcId="{D8BEEBB7-3D16-4A99-B935-5EEB940B0A29}" destId="{754ECAE4-03B8-4B72-8A1F-A900985C97A6}" srcOrd="1" destOrd="0" presId="urn:microsoft.com/office/officeart/2005/8/layout/target3"/>
    <dgm:cxn modelId="{257A53D6-2E97-4907-927D-232A028ADD65}" type="presParOf" srcId="{D8BEEBB7-3D16-4A99-B935-5EEB940B0A29}" destId="{A26EBBD8-F04D-48F4-BB5C-4D58DEE23658}" srcOrd="2" destOrd="0" presId="urn:microsoft.com/office/officeart/2005/8/layout/target3"/>
    <dgm:cxn modelId="{FC5034EC-B710-4737-96C0-6C300E043BFC}" type="presParOf" srcId="{D8BEEBB7-3D16-4A99-B935-5EEB940B0A29}" destId="{5B25171E-15DC-4B5E-9B5F-B791C8A718C0}" srcOrd="3" destOrd="0" presId="urn:microsoft.com/office/officeart/2005/8/layout/target3"/>
    <dgm:cxn modelId="{BC78A1AC-B00F-4452-8B59-30BE0EFC63D6}" type="presParOf" srcId="{D8BEEBB7-3D16-4A99-B935-5EEB940B0A29}" destId="{CCD16D5A-4C75-4A42-983A-8E25B25BEDFB}" srcOrd="4" destOrd="0" presId="urn:microsoft.com/office/officeart/2005/8/layout/target3"/>
    <dgm:cxn modelId="{B1E8C2E1-E9AF-46A9-8373-D64AFBB9C6DC}" type="presParOf" srcId="{D8BEEBB7-3D16-4A99-B935-5EEB940B0A29}" destId="{8B0A07FE-AC34-4616-B33E-53DFF86380C8}" srcOrd="5" destOrd="0" presId="urn:microsoft.com/office/officeart/2005/8/layout/target3"/>
    <dgm:cxn modelId="{A8FE9932-4D69-45F0-948B-A33DD72508A6}" type="presParOf" srcId="{D8BEEBB7-3D16-4A99-B935-5EEB940B0A29}" destId="{0F258739-B1E1-4E9D-BB33-A41790CABC01}" srcOrd="6" destOrd="0" presId="urn:microsoft.com/office/officeart/2005/8/layout/target3"/>
    <dgm:cxn modelId="{05F3A643-BB6E-421C-A4EF-C4CD824F021A}" type="presParOf" srcId="{D8BEEBB7-3D16-4A99-B935-5EEB940B0A29}" destId="{EC41F4F9-4BA6-40C9-8CD9-3016DC20F813}" srcOrd="7" destOrd="0" presId="urn:microsoft.com/office/officeart/2005/8/layout/target3"/>
    <dgm:cxn modelId="{F8C9877E-8568-4470-857C-86C0CFE1BE38}" type="presParOf" srcId="{D8BEEBB7-3D16-4A99-B935-5EEB940B0A29}" destId="{BB6809CF-2520-4195-93DD-F0AA24B26AE8}" srcOrd="8" destOrd="0" presId="urn:microsoft.com/office/officeart/2005/8/layout/target3"/>
    <dgm:cxn modelId="{2E54A766-CA77-4313-B6CC-7F6760002089}" type="presParOf" srcId="{D8BEEBB7-3D16-4A99-B935-5EEB940B0A29}" destId="{B62C8902-4645-4967-B04A-F853BECD05E1}" srcOrd="9" destOrd="0" presId="urn:microsoft.com/office/officeart/2005/8/layout/target3"/>
    <dgm:cxn modelId="{BE8A8A7B-B81C-46CC-BEF0-2C8378ED8409}" type="presParOf" srcId="{D8BEEBB7-3D16-4A99-B935-5EEB940B0A29}" destId="{BF47CD45-A136-49F2-9294-1DBCB2565FCC}" srcOrd="10" destOrd="0" presId="urn:microsoft.com/office/officeart/2005/8/layout/target3"/>
    <dgm:cxn modelId="{7F928DF2-F910-4F70-A0D0-E4A032D1B823}" type="presParOf" srcId="{D8BEEBB7-3D16-4A99-B935-5EEB940B0A29}" destId="{1856E169-DDBA-46D7-AD50-013E03174CFD}" srcOrd="11" destOrd="0" presId="urn:microsoft.com/office/officeart/2005/8/layout/target3"/>
    <dgm:cxn modelId="{67ED5739-1B4E-4E48-BEFD-A4DC31EA10D0}" type="presParOf" srcId="{D8BEEBB7-3D16-4A99-B935-5EEB940B0A29}" destId="{A3D43EB0-21AD-4CA0-A350-E74CBACDFE92}" srcOrd="12" destOrd="0" presId="urn:microsoft.com/office/officeart/2005/8/layout/target3"/>
    <dgm:cxn modelId="{924BD461-8DA7-4A84-AB95-B3EE901BE87C}" type="presParOf" srcId="{D8BEEBB7-3D16-4A99-B935-5EEB940B0A29}" destId="{B2626EB6-4D18-46DF-A1F1-63F243823A5B}" srcOrd="13" destOrd="0" presId="urn:microsoft.com/office/officeart/2005/8/layout/target3"/>
    <dgm:cxn modelId="{BB7F7AAD-BF0E-45BD-BD5F-4EECB2F49A73}" type="presParOf" srcId="{D8BEEBB7-3D16-4A99-B935-5EEB940B0A29}" destId="{36C9A7D6-CCEA-42C0-85BE-DD705FB90C00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4D4396-AD36-4E03-8E7F-1E1140FE326E}" type="doc">
      <dgm:prSet loTypeId="urn:microsoft.com/office/officeart/2005/8/layout/cycle4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84ADE27-3A4B-478A-9463-EB7910DC42A8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800" dirty="0"/>
            <a:t>效率</a:t>
          </a:r>
        </a:p>
      </dgm:t>
    </dgm:pt>
    <dgm:pt modelId="{252763FB-3D6D-4943-A9E2-EBB6FFC0051E}" type="par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D012955F-692F-4229-A35F-C937C4165558}" type="sib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38210424-1450-42BB-8482-3E18DACC5E5B}">
      <dgm:prSet phldrT="[文本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zh-CN" altLang="en-US" sz="1400" dirty="0"/>
            <a:t>一切</a:t>
          </a:r>
          <a:r>
            <a:rPr lang="zh-CN" altLang="en-US" sz="1400" b="1" dirty="0">
              <a:solidFill>
                <a:srgbClr val="FF0000"/>
              </a:solidFill>
            </a:rPr>
            <a:t>标准化</a:t>
          </a:r>
        </a:p>
      </dgm:t>
    </dgm:pt>
    <dgm:pt modelId="{8AB31AD2-C6F2-4F0B-B30C-54AD29575412}" type="par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6050542A-3CAF-49DA-BB90-67BB8EE09E5F}" type="sib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B683EF7D-6091-43F3-844E-A8D78930BD5F}">
      <dgm:prSet phldrT="[文本]" custT="1"/>
      <dgm:spPr/>
      <dgm:t>
        <a:bodyPr/>
        <a:lstStyle/>
        <a:p>
          <a:r>
            <a:rPr lang="zh-CN" altLang="en-US" sz="2800" dirty="0"/>
            <a:t>安全</a:t>
          </a:r>
        </a:p>
      </dgm:t>
    </dgm:pt>
    <dgm:pt modelId="{334B7FE8-495B-455C-B259-5702E72D182C}" type="par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CF471C4-2696-410C-8856-0979C4D73870}" type="sib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D9FA27D-FB19-4452-BBC3-E00FA8148F73}">
      <dgm:prSet phldrT="[文本]" custT="1"/>
      <dgm:spPr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一切数据与通信都是</a:t>
          </a:r>
          <a:r>
            <a:rPr lang="zh-CN" altLang="en-US" sz="1400" b="1" dirty="0">
              <a:solidFill>
                <a:srgbClr val="FF0000"/>
              </a:solidFill>
            </a:rPr>
            <a:t>加密</a:t>
          </a:r>
          <a:r>
            <a:rPr lang="zh-CN" altLang="en-US" sz="1400" dirty="0"/>
            <a:t>的</a:t>
          </a:r>
        </a:p>
      </dgm:t>
    </dgm:pt>
    <dgm:pt modelId="{15699189-CB97-47C5-A7E0-B09B3497ECAF}" type="par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2F51A607-A64B-487B-B600-C5B879D8A9A8}" type="sib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7A5F210D-F30D-4E39-B63F-5E185B22820D}">
      <dgm:prSet phldrT="[文本]" custT="1"/>
      <dgm:spPr/>
      <dgm:t>
        <a:bodyPr/>
        <a:lstStyle/>
        <a:p>
          <a:r>
            <a:rPr lang="zh-CN" altLang="en-US" sz="2800" dirty="0"/>
            <a:t>发展</a:t>
          </a:r>
        </a:p>
      </dgm:t>
    </dgm:pt>
    <dgm:pt modelId="{732C9C30-3306-46A2-AFC5-37E95BABE3DB}" type="par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DC85E99-ACC7-48E0-96DD-D3264AC3BEEF}" type="sib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16A0473-21ED-4514-B2E4-CCE97D7E821B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支持业务十倍、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百倍平滑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增长</a:t>
          </a:r>
          <a:endParaRPr lang="zh-CN" altLang="en-US" sz="1400" b="1" kern="1200" dirty="0">
            <a:solidFill>
              <a:srgbClr val="FF0000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69D605EE-8E10-4EFE-9002-5F8E9767AA6B}" type="par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14F70CDD-CE6D-410B-B005-93377EA3AB02}" type="sib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2FCAEFB6-2A63-4312-A8EA-4094EB637780}">
      <dgm:prSet phldrT="[文本]" custT="1"/>
      <dgm:spPr/>
      <dgm:t>
        <a:bodyPr/>
        <a:lstStyle/>
        <a:p>
          <a:r>
            <a:rPr lang="zh-CN" altLang="en-US" sz="2800" dirty="0"/>
            <a:t>成本</a:t>
          </a:r>
        </a:p>
      </dgm:t>
    </dgm:pt>
    <dgm:pt modelId="{0BDD0C06-DD4E-4577-B350-2362CBA92398}" type="par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80CA860A-A866-4905-9EA2-E5742BD14B95}" type="sib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45FFE683-88FA-4735-B96B-F6A6219A204A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>
              <a:solidFill>
                <a:schemeClr val="bg1"/>
              </a:solidFill>
              <a:latin typeface="+mn-ea"/>
              <a:ea typeface="+mn-ea"/>
              <a:cs typeface="+mn-cs"/>
            </a:rPr>
            <a:t>充分</a:t>
          </a:r>
          <a:r>
            <a:rPr lang="zh-CN" altLang="en-US" sz="1400" b="1" kern="1200">
              <a:solidFill>
                <a:srgbClr val="FF0000"/>
              </a:solidFill>
              <a:latin typeface="+mn-ea"/>
              <a:ea typeface="+mn-ea"/>
              <a:cs typeface="+mn-cs"/>
            </a:rPr>
            <a:t>资源</a:t>
          </a:r>
          <a:r>
            <a:rPr lang="zh-CN" altLang="en-US" sz="1400" kern="1200">
              <a:solidFill>
                <a:schemeClr val="bg1"/>
              </a:solidFill>
              <a:latin typeface="+mn-ea"/>
              <a:ea typeface="+mn-ea"/>
              <a:cs typeface="+mn-cs"/>
            </a:rPr>
            <a:t>管理</a:t>
          </a:r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、利用现有</a:t>
          </a:r>
          <a:endParaRPr lang="zh-CN" altLang="en-US" sz="1400" b="1" kern="1200" dirty="0">
            <a:solidFill>
              <a:srgbClr val="FF0000"/>
            </a:solidFill>
            <a:latin typeface="+mn-ea"/>
            <a:ea typeface="+mn-ea"/>
            <a:cs typeface="+mn-cs"/>
          </a:endParaRPr>
        </a:p>
      </dgm:t>
    </dgm:pt>
    <dgm:pt modelId="{939D93ED-5106-4EFD-8C85-6B6E1B66E403}" type="par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D7BF93E8-B362-4903-8597-C8847200E868}" type="sib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17316F2F-1CFE-4FFC-93B2-C7F0A1625E21}">
      <dgm:prSet phldrT="[文本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zh-CN" altLang="en-US" sz="1400" dirty="0"/>
            <a:t>降低对</a:t>
          </a:r>
          <a:r>
            <a:rPr lang="zh-CN" altLang="en-US" sz="1400" b="1" dirty="0">
              <a:solidFill>
                <a:srgbClr val="FF0000"/>
              </a:solidFill>
            </a:rPr>
            <a:t>人</a:t>
          </a:r>
          <a:r>
            <a:rPr lang="zh-CN" altLang="en-US" sz="1400" dirty="0"/>
            <a:t>的要求与依赖</a:t>
          </a:r>
        </a:p>
      </dgm:t>
    </dgm:pt>
    <dgm:pt modelId="{0148C187-E828-4C15-80B3-90E7CDC97F7A}" type="par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2E1777B-34CD-4626-AC22-7FA190A0C5A1}" type="sib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A2311A3-4DBA-4E5B-A0D3-C5958AEEFC2F}">
      <dgm:prSet phldrT="[文本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altLang="zh-CN" sz="1400" dirty="0"/>
            <a:t>……</a:t>
          </a:r>
          <a:endParaRPr lang="zh-CN" altLang="en-US" sz="1400" dirty="0"/>
        </a:p>
      </dgm:t>
    </dgm:pt>
    <dgm:pt modelId="{57B677B0-81D1-41CA-9F61-CD428F49AD83}" type="par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329A0D22-AE8C-45E7-80A3-2D9D8AC0D502}" type="sib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BC772FF0-1E3C-421A-9167-D2B2067FC94D}">
      <dgm:prSet phldrT="[文本]" custT="1"/>
      <dgm:spPr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一切操作都有</a:t>
          </a:r>
          <a:r>
            <a:rPr lang="zh-CN" altLang="en-US" sz="1400" b="1" dirty="0">
              <a:solidFill>
                <a:srgbClr val="FF0000"/>
              </a:solidFill>
            </a:rPr>
            <a:t>记录</a:t>
          </a:r>
          <a:r>
            <a:rPr lang="zh-CN" altLang="en-US" sz="1400"/>
            <a:t>、须</a:t>
          </a:r>
          <a:r>
            <a:rPr lang="zh-CN" altLang="en-US" sz="1400" b="1">
              <a:solidFill>
                <a:srgbClr val="FF0000"/>
              </a:solidFill>
            </a:rPr>
            <a:t>授权</a:t>
          </a:r>
          <a:endParaRPr lang="zh-CN" altLang="en-US" sz="1400" b="1" dirty="0">
            <a:solidFill>
              <a:srgbClr val="FF0000"/>
            </a:solidFill>
          </a:endParaRPr>
        </a:p>
      </dgm:t>
    </dgm:pt>
    <dgm:pt modelId="{334D5E34-333B-4939-B3B5-ED3E0D8D3B20}" type="par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0CB31C60-0DAB-49C2-BACB-96282FCB8D18}" type="sib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9C6A0087-E3BB-4428-A462-43FD9AD280F3}">
      <dgm:prSet phldrT="[文本]" custT="1"/>
      <dgm:spPr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内部自动</a:t>
          </a:r>
          <a:r>
            <a:rPr lang="zh-CN" altLang="en-US" sz="1400" b="1" dirty="0">
              <a:solidFill>
                <a:srgbClr val="FF0000"/>
              </a:solidFill>
            </a:rPr>
            <a:t>审核</a:t>
          </a:r>
          <a:r>
            <a:rPr lang="zh-CN" altLang="en-US" sz="1400" dirty="0"/>
            <a:t>、</a:t>
          </a:r>
          <a:r>
            <a:rPr lang="zh-CN" altLang="en-US" sz="1400" b="1" dirty="0">
              <a:solidFill>
                <a:srgbClr val="FF0000"/>
              </a:solidFill>
            </a:rPr>
            <a:t>校验</a:t>
          </a:r>
        </a:p>
      </dgm:t>
    </dgm:pt>
    <dgm:pt modelId="{FC6AD64B-8DC6-4FA1-B5DF-A8953C08BB12}" type="par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7C0ADB70-C5BD-4ABB-9AD4-B00AC227463F}" type="sib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DF6BCD8E-C114-4758-83D8-DA7FEA4C5DDC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降低各个环节运行、变更</a:t>
          </a:r>
          <a:r>
            <a:rPr lang="zh-CN" altLang="en-US" sz="14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风险</a:t>
          </a:r>
        </a:p>
      </dgm:t>
    </dgm:pt>
    <dgm:pt modelId="{2CA80EA0-99AC-48D0-A05A-F31B41BA39B3}" type="par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7F13EF47-F7CD-442E-8F0B-FE8F3979EDC6}" type="sib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B154E608-5897-4DA3-9A66-65322295A986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FA40B82-77D8-4436-B2D2-A5475D5359D3}" type="par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C6388F59-7ED1-4CAD-BBC7-EDA4D0EC8600}" type="sib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EDF84C0A-D7C1-48FD-8F5E-1B68994FB737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提高各个环节</a:t>
          </a:r>
          <a:r>
            <a:rPr lang="zh-CN" altLang="en-US" sz="14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效率</a:t>
          </a:r>
        </a:p>
      </dgm:t>
    </dgm:pt>
    <dgm:pt modelId="{40825AA3-3C5D-4983-80EC-281F6680E60A}" type="parTrans" cxnId="{71433A6D-D1DF-4716-850B-E1621A638C06}">
      <dgm:prSet/>
      <dgm:spPr/>
      <dgm:t>
        <a:bodyPr/>
        <a:lstStyle/>
        <a:p>
          <a:endParaRPr lang="zh-CN" altLang="en-US"/>
        </a:p>
      </dgm:t>
    </dgm:pt>
    <dgm:pt modelId="{AC7909FE-3FD4-4588-93DD-9229450C7CF3}" type="sibTrans" cxnId="{71433A6D-D1DF-4716-850B-E1621A638C06}">
      <dgm:prSet/>
      <dgm:spPr/>
      <dgm:t>
        <a:bodyPr/>
        <a:lstStyle/>
        <a:p>
          <a:endParaRPr lang="zh-CN" altLang="en-US"/>
        </a:p>
      </dgm:t>
    </dgm:pt>
    <dgm:pt modelId="{EECF4C8A-A888-4711-8B3B-BF250CF74EA3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r>
            <a:rPr lang="en-US" altLang="zh-CN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…...</a:t>
          </a:r>
          <a:endParaRPr lang="zh-CN" altLang="en-US" sz="1400" kern="1200" dirty="0">
            <a:solidFill>
              <a:schemeClr val="bg1"/>
            </a:solidFill>
            <a:latin typeface="+mn-ea"/>
            <a:ea typeface="+mn-ea"/>
            <a:cs typeface="+mn-cs"/>
          </a:endParaRPr>
        </a:p>
      </dgm:t>
    </dgm:pt>
    <dgm:pt modelId="{51435E5F-C1F8-4C2B-B27D-DE1530933C81}" type="par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FA4641C3-B702-4581-80A3-7F0206661439}" type="sib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A852D1B2-916F-4F2F-9867-ECCD25052EDE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85D5A82A-A42F-40C3-96A1-4CEF1F78474B}" type="par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7EBA949-F624-4B4B-9AB5-8B020DDC8C19}" type="sib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E00ECD5-6144-481F-A343-EA809885081A}">
      <dgm:prSet phldrT="[文本]" custT="1"/>
      <dgm:spPr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t" anchorCtr="0"/>
        <a:lstStyle/>
        <a:p>
          <a:r>
            <a:rPr lang="en-US" altLang="zh-CN" sz="1400" dirty="0"/>
            <a:t>……</a:t>
          </a:r>
          <a:endParaRPr lang="zh-CN" altLang="en-US" sz="1400" dirty="0"/>
        </a:p>
      </dgm:t>
    </dgm:pt>
    <dgm:pt modelId="{F16BA2C8-2863-402A-8A93-DB79547D8DAD}" type="par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C3A491DD-1F15-470A-94D2-27EE0E4CAFA7}" type="sib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9F6CB05A-65C3-430B-9B25-906A89D30CF9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紧跟业界</a:t>
          </a:r>
          <a:r>
            <a:rPr lang="zh-CN" altLang="en-US" sz="1400" b="1" kern="1200" dirty="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最先进</a:t>
          </a: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理念与技术</a:t>
          </a:r>
        </a:p>
      </dgm:t>
    </dgm:pt>
    <dgm:pt modelId="{B5ABC948-187E-415D-A38A-079B60F26FC4}" type="par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4C7C0079-574E-4438-843A-ED8933D89F2D}" type="sib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B6F8874C-EC2D-4108-835C-67750D9F7CC0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……</a:t>
          </a: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D106E941-D106-4DE7-A287-A675E861DD77}" type="par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781A4E1B-9A9B-40E2-A0AB-895FBA350F07}" type="sib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4C2D6790-C93F-465F-AC2B-EC2AC87447A9}">
      <dgm:prSet phldrT="[文本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zh-CN" altLang="en-US" sz="1400" dirty="0"/>
            <a:t>一切</a:t>
          </a:r>
          <a:r>
            <a:rPr lang="zh-CN" altLang="en-US" sz="1400" b="1" dirty="0">
              <a:solidFill>
                <a:srgbClr val="FF0000"/>
              </a:solidFill>
            </a:rPr>
            <a:t>数据</a:t>
          </a:r>
          <a:r>
            <a:rPr lang="zh-CN" altLang="en-US" sz="1400" b="1">
              <a:solidFill>
                <a:srgbClr val="FF0000"/>
              </a:solidFill>
            </a:rPr>
            <a:t>化</a:t>
          </a:r>
          <a:r>
            <a:rPr lang="zh-CN" altLang="en-US" sz="1400"/>
            <a:t>、</a:t>
          </a:r>
          <a:r>
            <a:rPr lang="zh-CN" altLang="en-US" sz="1400" b="1">
              <a:solidFill>
                <a:srgbClr val="FF0000"/>
              </a:solidFill>
            </a:rPr>
            <a:t>自动化</a:t>
          </a:r>
          <a:endParaRPr lang="zh-CN" altLang="en-US" sz="1400" b="1" dirty="0">
            <a:solidFill>
              <a:srgbClr val="FF0000"/>
            </a:solidFill>
          </a:endParaRPr>
        </a:p>
      </dgm:t>
    </dgm:pt>
    <dgm:pt modelId="{4C0EBA1E-37E3-401D-95A8-E7D27A2BCA7E}" type="par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AE2D5BA0-9CC0-4730-92F5-7B167851A18D}" type="sib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A15C8327-ED04-4DEC-814B-B7F8DDC8056D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实现</a:t>
          </a:r>
          <a:r>
            <a:rPr lang="zh-CN" altLang="en-US" sz="1400" b="1" kern="1200" dirty="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私有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云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、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公有云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统一</a:t>
          </a: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管理</a:t>
          </a:r>
        </a:p>
      </dgm:t>
    </dgm:pt>
    <dgm:pt modelId="{10FC01B7-221A-4A06-A0A8-F9ED73B9BF2D}" type="parTrans" cxnId="{797EE9A0-0750-4B61-85F3-82C1D203E38D}">
      <dgm:prSet/>
      <dgm:spPr/>
      <dgm:t>
        <a:bodyPr/>
        <a:lstStyle/>
        <a:p>
          <a:endParaRPr lang="zh-CN" altLang="en-US"/>
        </a:p>
      </dgm:t>
    </dgm:pt>
    <dgm:pt modelId="{9F3227F4-6596-4213-B2E6-57240138D367}" type="sibTrans" cxnId="{797EE9A0-0750-4B61-85F3-82C1D203E38D}">
      <dgm:prSet/>
      <dgm:spPr/>
      <dgm:t>
        <a:bodyPr/>
        <a:lstStyle/>
        <a:p>
          <a:endParaRPr lang="zh-CN" altLang="en-US"/>
        </a:p>
      </dgm:t>
    </dgm:pt>
    <dgm:pt modelId="{F4EEAFFC-0C55-489C-8CDA-31E0D310EA17}" type="pres">
      <dgm:prSet presAssocID="{614D4396-AD36-4E03-8E7F-1E1140FE326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A047B40-4311-4C32-94CB-25B62B223E8B}" type="pres">
      <dgm:prSet presAssocID="{614D4396-AD36-4E03-8E7F-1E1140FE326E}" presName="children" presStyleCnt="0"/>
      <dgm:spPr/>
    </dgm:pt>
    <dgm:pt modelId="{B41FA1C7-AE9F-49D4-8638-4F24AC98248D}" type="pres">
      <dgm:prSet presAssocID="{614D4396-AD36-4E03-8E7F-1E1140FE326E}" presName="child1group" presStyleCnt="0"/>
      <dgm:spPr/>
    </dgm:pt>
    <dgm:pt modelId="{E7CF0F78-7671-4345-B38A-1DB941D4ABFA}" type="pres">
      <dgm:prSet presAssocID="{614D4396-AD36-4E03-8E7F-1E1140FE326E}" presName="child1" presStyleLbl="bgAcc1" presStyleIdx="0" presStyleCnt="4" custScaleX="201223" custScaleY="113305" custLinFactNeighborX="-58850"/>
      <dgm:spPr/>
    </dgm:pt>
    <dgm:pt modelId="{E17BD6C7-E879-4B71-AB58-428A869BEB12}" type="pres">
      <dgm:prSet presAssocID="{614D4396-AD36-4E03-8E7F-1E1140FE326E}" presName="child1Text" presStyleLbl="bgAcc1" presStyleIdx="0" presStyleCnt="4">
        <dgm:presLayoutVars>
          <dgm:bulletEnabled val="1"/>
        </dgm:presLayoutVars>
      </dgm:prSet>
      <dgm:spPr/>
    </dgm:pt>
    <dgm:pt modelId="{82334264-9D7B-45A0-A2CC-EEFA45711169}" type="pres">
      <dgm:prSet presAssocID="{614D4396-AD36-4E03-8E7F-1E1140FE326E}" presName="child2group" presStyleCnt="0"/>
      <dgm:spPr/>
    </dgm:pt>
    <dgm:pt modelId="{8B903AF8-4360-485E-B35F-633BCAA0A065}" type="pres">
      <dgm:prSet presAssocID="{614D4396-AD36-4E03-8E7F-1E1140FE326E}" presName="child2" presStyleLbl="bgAcc1" presStyleIdx="1" presStyleCnt="4" custScaleX="213804" custScaleY="116667" custLinFactNeighborX="38392"/>
      <dgm:spPr>
        <a:xfrm>
          <a:off x="4486395" y="0"/>
          <a:ext cx="3650508" cy="1300480"/>
        </a:xfrm>
        <a:prstGeom prst="roundRect">
          <a:avLst>
            <a:gd name="adj" fmla="val 10000"/>
          </a:avLst>
        </a:prstGeom>
      </dgm:spPr>
    </dgm:pt>
    <dgm:pt modelId="{6EBCDF03-88FF-4E93-838A-2ADA167FDC0C}" type="pres">
      <dgm:prSet presAssocID="{614D4396-AD36-4E03-8E7F-1E1140FE326E}" presName="child2Text" presStyleLbl="bgAcc1" presStyleIdx="1" presStyleCnt="4">
        <dgm:presLayoutVars>
          <dgm:bulletEnabled val="1"/>
        </dgm:presLayoutVars>
      </dgm:prSet>
      <dgm:spPr/>
    </dgm:pt>
    <dgm:pt modelId="{4562B27C-7C16-47B2-8EBD-AC793BD0C969}" type="pres">
      <dgm:prSet presAssocID="{614D4396-AD36-4E03-8E7F-1E1140FE326E}" presName="child3group" presStyleCnt="0"/>
      <dgm:spPr/>
    </dgm:pt>
    <dgm:pt modelId="{CB466772-AD7A-4A5B-8A16-073FC268B4A1}" type="pres">
      <dgm:prSet presAssocID="{614D4396-AD36-4E03-8E7F-1E1140FE326E}" presName="child3" presStyleLbl="bgAcc1" presStyleIdx="2" presStyleCnt="4" custScaleX="208188" custScaleY="118378" custLinFactNeighborX="37129"/>
      <dgm:spPr>
        <a:xfrm>
          <a:off x="4385031" y="2763519"/>
          <a:ext cx="3751872" cy="1300480"/>
        </a:xfrm>
        <a:prstGeom prst="roundRect">
          <a:avLst>
            <a:gd name="adj" fmla="val 10000"/>
          </a:avLst>
        </a:prstGeom>
      </dgm:spPr>
    </dgm:pt>
    <dgm:pt modelId="{E54C2C0F-51AB-4EFB-9048-9F2ACFC8108B}" type="pres">
      <dgm:prSet presAssocID="{614D4396-AD36-4E03-8E7F-1E1140FE326E}" presName="child3Text" presStyleLbl="bgAcc1" presStyleIdx="2" presStyleCnt="4">
        <dgm:presLayoutVars>
          <dgm:bulletEnabled val="1"/>
        </dgm:presLayoutVars>
      </dgm:prSet>
      <dgm:spPr/>
    </dgm:pt>
    <dgm:pt modelId="{C3551EE9-5827-426C-8D4E-27FEC4B949CD}" type="pres">
      <dgm:prSet presAssocID="{614D4396-AD36-4E03-8E7F-1E1140FE326E}" presName="child4group" presStyleCnt="0"/>
      <dgm:spPr/>
    </dgm:pt>
    <dgm:pt modelId="{24144FE9-5CB5-42A5-9B7C-4F8CCD0E4337}" type="pres">
      <dgm:prSet presAssocID="{614D4396-AD36-4E03-8E7F-1E1140FE326E}" presName="child4" presStyleLbl="bgAcc1" presStyleIdx="3" presStyleCnt="4" custScaleX="202026" custScaleY="115912" custLinFactNeighborX="-62143"/>
      <dgm:spPr>
        <a:xfrm>
          <a:off x="0" y="2763519"/>
          <a:ext cx="3144890" cy="1300480"/>
        </a:xfrm>
        <a:prstGeom prst="roundRect">
          <a:avLst>
            <a:gd name="adj" fmla="val 10000"/>
          </a:avLst>
        </a:prstGeom>
      </dgm:spPr>
    </dgm:pt>
    <dgm:pt modelId="{6F23C7E9-2C7B-46B5-BDDB-9BF257799FD1}" type="pres">
      <dgm:prSet presAssocID="{614D4396-AD36-4E03-8E7F-1E1140FE326E}" presName="child4Text" presStyleLbl="bgAcc1" presStyleIdx="3" presStyleCnt="4">
        <dgm:presLayoutVars>
          <dgm:bulletEnabled val="1"/>
        </dgm:presLayoutVars>
      </dgm:prSet>
      <dgm:spPr/>
    </dgm:pt>
    <dgm:pt modelId="{28A90A23-EFE8-422A-9AA9-DFE5385A147D}" type="pres">
      <dgm:prSet presAssocID="{614D4396-AD36-4E03-8E7F-1E1140FE326E}" presName="childPlaceholder" presStyleCnt="0"/>
      <dgm:spPr/>
    </dgm:pt>
    <dgm:pt modelId="{445BC2B2-CCD6-49D8-B3B1-C0BD5A4224EF}" type="pres">
      <dgm:prSet presAssocID="{614D4396-AD36-4E03-8E7F-1E1140FE326E}" presName="circle" presStyleCnt="0"/>
      <dgm:spPr/>
    </dgm:pt>
    <dgm:pt modelId="{60FE8747-0B7E-4A1A-A6E6-3FDC25DC6FAF}" type="pres">
      <dgm:prSet presAssocID="{614D4396-AD36-4E03-8E7F-1E1140FE326E}" presName="quadrant1" presStyleLbl="node1" presStyleIdx="0" presStyleCnt="4" custLinFactNeighborY="9">
        <dgm:presLayoutVars>
          <dgm:chMax val="1"/>
          <dgm:bulletEnabled val="1"/>
        </dgm:presLayoutVars>
      </dgm:prSet>
      <dgm:spPr/>
    </dgm:pt>
    <dgm:pt modelId="{39800F27-62E9-49C1-96B0-CC87D4C12600}" type="pres">
      <dgm:prSet presAssocID="{614D4396-AD36-4E03-8E7F-1E1140FE326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1A4C149-87F7-460A-847D-E1BCC809E9E3}" type="pres">
      <dgm:prSet presAssocID="{614D4396-AD36-4E03-8E7F-1E1140FE326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774564D-17E5-44C1-BF08-E7349BDABDD5}" type="pres">
      <dgm:prSet presAssocID="{614D4396-AD36-4E03-8E7F-1E1140FE326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EC32C9B-D587-49D4-AC58-590834528443}" type="pres">
      <dgm:prSet presAssocID="{614D4396-AD36-4E03-8E7F-1E1140FE326E}" presName="quadrantPlaceholder" presStyleCnt="0"/>
      <dgm:spPr/>
    </dgm:pt>
    <dgm:pt modelId="{2BB3C239-1B22-4213-BABD-36620C138247}" type="pres">
      <dgm:prSet presAssocID="{614D4396-AD36-4E03-8E7F-1E1140FE326E}" presName="center1" presStyleLbl="fgShp" presStyleIdx="0" presStyleCnt="2"/>
      <dgm:spPr/>
    </dgm:pt>
    <dgm:pt modelId="{3F085E2F-8FD9-4307-9F73-55335BDD7115}" type="pres">
      <dgm:prSet presAssocID="{614D4396-AD36-4E03-8E7F-1E1140FE326E}" presName="center2" presStyleLbl="fgShp" presStyleIdx="1" presStyleCnt="2"/>
      <dgm:spPr/>
    </dgm:pt>
  </dgm:ptLst>
  <dgm:cxnLst>
    <dgm:cxn modelId="{6A2D3B03-9304-4E0B-B350-C020B8E874ED}" srcId="{2FCAEFB6-2A63-4312-A8EA-4094EB637780}" destId="{B154E608-5897-4DA3-9A66-65322295A986}" srcOrd="4" destOrd="0" parTransId="{BFA40B82-77D8-4436-B2D2-A5475D5359D3}" sibTransId="{C6388F59-7ED1-4CAD-BBC7-EDA4D0EC8600}"/>
    <dgm:cxn modelId="{CC7CD705-48FE-4D1A-AE3A-A03C7D917A4B}" srcId="{B683EF7D-6091-43F3-844E-A8D78930BD5F}" destId="{9C6A0087-E3BB-4428-A462-43FD9AD280F3}" srcOrd="2" destOrd="0" parTransId="{FC6AD64B-8DC6-4FA1-B5DF-A8953C08BB12}" sibTransId="{7C0ADB70-C5BD-4ABB-9AD4-B00AC227463F}"/>
    <dgm:cxn modelId="{38137908-53FC-462C-A7D5-24671337D2AB}" type="presOf" srcId="{4E00ECD5-6144-481F-A343-EA809885081A}" destId="{8B903AF8-4360-485E-B35F-633BCAA0A065}" srcOrd="0" destOrd="3" presId="urn:microsoft.com/office/officeart/2005/8/layout/cycle4"/>
    <dgm:cxn modelId="{E7328E1C-EBB1-4E05-BE85-464DBFFC6677}" srcId="{2FCAEFB6-2A63-4312-A8EA-4094EB637780}" destId="{EECF4C8A-A888-4711-8B3B-BF250CF74EA3}" srcOrd="3" destOrd="0" parTransId="{51435E5F-C1F8-4C2B-B27D-DE1530933C81}" sibTransId="{FA4641C3-B702-4581-80A3-7F0206661439}"/>
    <dgm:cxn modelId="{7C78FA1D-3AD9-402A-A1C8-FB78D5B2B06E}" type="presOf" srcId="{2FCAEFB6-2A63-4312-A8EA-4094EB637780}" destId="{6774564D-17E5-44C1-BF08-E7349BDABDD5}" srcOrd="0" destOrd="0" presId="urn:microsoft.com/office/officeart/2005/8/layout/cycle4"/>
    <dgm:cxn modelId="{EB97971E-FB54-4004-8F27-86EB88B396DA}" type="presOf" srcId="{AD9FA27D-FB19-4452-BBC3-E00FA8148F73}" destId="{6EBCDF03-88FF-4E93-838A-2ADA167FDC0C}" srcOrd="1" destOrd="0" presId="urn:microsoft.com/office/officeart/2005/8/layout/cycle4"/>
    <dgm:cxn modelId="{505CEF29-EA70-440E-9502-2B00A92DA664}" type="presOf" srcId="{AD9FA27D-FB19-4452-BBC3-E00FA8148F73}" destId="{8B903AF8-4360-485E-B35F-633BCAA0A065}" srcOrd="0" destOrd="0" presId="urn:microsoft.com/office/officeart/2005/8/layout/cycle4"/>
    <dgm:cxn modelId="{F0F8CC2B-EF18-4A2D-A259-509E7E1CA976}" srcId="{884ADE27-3A4B-478A-9463-EB7910DC42A8}" destId="{17316F2F-1CFE-4FFC-93B2-C7F0A1625E21}" srcOrd="2" destOrd="0" parTransId="{0148C187-E828-4C15-80B3-90E7CDC97F7A}" sibTransId="{92E1777B-34CD-4626-AC22-7FA190A0C5A1}"/>
    <dgm:cxn modelId="{2CACA92C-190E-43B7-A803-1E6A41CD7B6B}" type="presOf" srcId="{A15C8327-ED04-4DEC-814B-B7F8DDC8056D}" destId="{E54C2C0F-51AB-4EFB-9048-9F2ACFC8108B}" srcOrd="1" destOrd="1" presId="urn:microsoft.com/office/officeart/2005/8/layout/cycle4"/>
    <dgm:cxn modelId="{0012932E-B1D9-4D21-85C2-6D1502351DD8}" type="presOf" srcId="{EECF4C8A-A888-4711-8B3B-BF250CF74EA3}" destId="{24144FE9-5CB5-42A5-9B7C-4F8CCD0E4337}" srcOrd="0" destOrd="3" presId="urn:microsoft.com/office/officeart/2005/8/layout/cycle4"/>
    <dgm:cxn modelId="{EE7ADA32-FED4-4E58-88B3-C00793581206}" type="presOf" srcId="{B6F8874C-EC2D-4108-835C-67750D9F7CC0}" destId="{E54C2C0F-51AB-4EFB-9048-9F2ACFC8108B}" srcOrd="1" destOrd="3" presId="urn:microsoft.com/office/officeart/2005/8/layout/cycle4"/>
    <dgm:cxn modelId="{FD018837-1A43-4540-A9B9-023E52F13204}" type="presOf" srcId="{17316F2F-1CFE-4FFC-93B2-C7F0A1625E21}" destId="{E7CF0F78-7671-4345-B38A-1DB941D4ABFA}" srcOrd="0" destOrd="2" presId="urn:microsoft.com/office/officeart/2005/8/layout/cycle4"/>
    <dgm:cxn modelId="{EA528D3D-E9B1-4882-B19A-1D2F773A6308}" srcId="{614D4396-AD36-4E03-8E7F-1E1140FE326E}" destId="{884ADE27-3A4B-478A-9463-EB7910DC42A8}" srcOrd="0" destOrd="0" parTransId="{252763FB-3D6D-4943-A9E2-EBB6FFC0051E}" sibTransId="{D012955F-692F-4229-A35F-C937C4165558}"/>
    <dgm:cxn modelId="{B8C96B3E-681A-4958-B215-F3F92FEBBA31}" srcId="{884ADE27-3A4B-478A-9463-EB7910DC42A8}" destId="{38210424-1450-42BB-8482-3E18DACC5E5B}" srcOrd="0" destOrd="0" parTransId="{8AB31AD2-C6F2-4F0B-B30C-54AD29575412}" sibTransId="{6050542A-3CAF-49DA-BB90-67BB8EE09E5F}"/>
    <dgm:cxn modelId="{E71FB53E-622E-4303-B76A-D2847DE12367}" srcId="{7A5F210D-F30D-4E39-B63F-5E185B22820D}" destId="{A852D1B2-916F-4F2F-9867-ECCD25052EDE}" srcOrd="4" destOrd="0" parTransId="{85D5A82A-A42F-40C3-96A1-4CEF1F78474B}" sibTransId="{47EBA949-F624-4B4B-9AB5-8B020DDC8C19}"/>
    <dgm:cxn modelId="{AD7EF146-DA03-4028-8113-771AACF28DB0}" type="presOf" srcId="{614D4396-AD36-4E03-8E7F-1E1140FE326E}" destId="{F4EEAFFC-0C55-489C-8CDA-31E0D310EA17}" srcOrd="0" destOrd="0" presId="urn:microsoft.com/office/officeart/2005/8/layout/cycle4"/>
    <dgm:cxn modelId="{399DA547-1A84-4AA5-BDBB-A79D9684624C}" type="presOf" srcId="{9C6A0087-E3BB-4428-A462-43FD9AD280F3}" destId="{6EBCDF03-88FF-4E93-838A-2ADA167FDC0C}" srcOrd="1" destOrd="2" presId="urn:microsoft.com/office/officeart/2005/8/layout/cycle4"/>
    <dgm:cxn modelId="{27E9F167-3EE4-4FFF-BDAA-B463C9AA4B35}" srcId="{614D4396-AD36-4E03-8E7F-1E1140FE326E}" destId="{B683EF7D-6091-43F3-844E-A8D78930BD5F}" srcOrd="1" destOrd="0" parTransId="{334B7FE8-495B-455C-B259-5702E72D182C}" sibTransId="{ACF471C4-2696-410C-8856-0979C4D73870}"/>
    <dgm:cxn modelId="{5D42EE4C-B7C9-4B7C-8782-7534585AA910}" type="presOf" srcId="{9F6CB05A-65C3-430B-9B25-906A89D30CF9}" destId="{E54C2C0F-51AB-4EFB-9048-9F2ACFC8108B}" srcOrd="1" destOrd="2" presId="urn:microsoft.com/office/officeart/2005/8/layout/cycle4"/>
    <dgm:cxn modelId="{A793024D-A912-4718-9C01-71BB9A5244A9}" type="presOf" srcId="{A852D1B2-916F-4F2F-9867-ECCD25052EDE}" destId="{E54C2C0F-51AB-4EFB-9048-9F2ACFC8108B}" srcOrd="1" destOrd="4" presId="urn:microsoft.com/office/officeart/2005/8/layout/cycle4"/>
    <dgm:cxn modelId="{71433A6D-D1DF-4716-850B-E1621A638C06}" srcId="{2FCAEFB6-2A63-4312-A8EA-4094EB637780}" destId="{EDF84C0A-D7C1-48FD-8F5E-1B68994FB737}" srcOrd="2" destOrd="0" parTransId="{40825AA3-3C5D-4983-80EC-281F6680E60A}" sibTransId="{AC7909FE-3FD4-4588-93DD-9229450C7CF3}"/>
    <dgm:cxn modelId="{74222A70-B830-46A6-BF9A-E2C0CC2DB9F4}" srcId="{7A5F210D-F30D-4E39-B63F-5E185B22820D}" destId="{316A0473-21ED-4514-B2E4-CCE97D7E821B}" srcOrd="0" destOrd="0" parTransId="{69D605EE-8E10-4EFE-9002-5F8E9767AA6B}" sibTransId="{14F70CDD-CE6D-410B-B005-93377EA3AB02}"/>
    <dgm:cxn modelId="{2C882372-F934-4ABD-99D1-1E3F8EE26371}" type="presOf" srcId="{7A5F210D-F30D-4E39-B63F-5E185B22820D}" destId="{41A4C149-87F7-460A-847D-E1BCC809E9E3}" srcOrd="0" destOrd="0" presId="urn:microsoft.com/office/officeart/2005/8/layout/cycle4"/>
    <dgm:cxn modelId="{6B8BC974-FBCC-4793-B854-9FF0C71E58E7}" type="presOf" srcId="{B6F8874C-EC2D-4108-835C-67750D9F7CC0}" destId="{CB466772-AD7A-4A5B-8A16-073FC268B4A1}" srcOrd="0" destOrd="3" presId="urn:microsoft.com/office/officeart/2005/8/layout/cycle4"/>
    <dgm:cxn modelId="{29091F55-77AA-47A3-A5EC-7A522928B6AC}" type="presOf" srcId="{4E00ECD5-6144-481F-A343-EA809885081A}" destId="{6EBCDF03-88FF-4E93-838A-2ADA167FDC0C}" srcOrd="1" destOrd="3" presId="urn:microsoft.com/office/officeart/2005/8/layout/cycle4"/>
    <dgm:cxn modelId="{9C916E56-0FB4-4227-BFF4-D2320F1EFEE0}" type="presOf" srcId="{BC772FF0-1E3C-421A-9167-D2B2067FC94D}" destId="{6EBCDF03-88FF-4E93-838A-2ADA167FDC0C}" srcOrd="1" destOrd="1" presId="urn:microsoft.com/office/officeart/2005/8/layout/cycle4"/>
    <dgm:cxn modelId="{FEE36277-3B61-461F-AADC-A598C6B3DCC7}" srcId="{614D4396-AD36-4E03-8E7F-1E1140FE326E}" destId="{2FCAEFB6-2A63-4312-A8EA-4094EB637780}" srcOrd="3" destOrd="0" parTransId="{0BDD0C06-DD4E-4577-B350-2362CBA92398}" sibTransId="{80CA860A-A866-4905-9EA2-E5742BD14B95}"/>
    <dgm:cxn modelId="{36526957-3FF0-428C-BAB1-40F5AABE1051}" type="presOf" srcId="{DF6BCD8E-C114-4758-83D8-DA7FEA4C5DDC}" destId="{24144FE9-5CB5-42A5-9B7C-4F8CCD0E4337}" srcOrd="0" destOrd="1" presId="urn:microsoft.com/office/officeart/2005/8/layout/cycle4"/>
    <dgm:cxn modelId="{75847979-AF50-4C47-8997-602466DEA736}" type="presOf" srcId="{884ADE27-3A4B-478A-9463-EB7910DC42A8}" destId="{60FE8747-0B7E-4A1A-A6E6-3FDC25DC6FAF}" srcOrd="0" destOrd="0" presId="urn:microsoft.com/office/officeart/2005/8/layout/cycle4"/>
    <dgm:cxn modelId="{A62D8679-6E4E-4A12-A80B-791102B6C881}" srcId="{B683EF7D-6091-43F3-844E-A8D78930BD5F}" destId="{BC772FF0-1E3C-421A-9167-D2B2067FC94D}" srcOrd="1" destOrd="0" parTransId="{334D5E34-333B-4939-B3B5-ED3E0D8D3B20}" sibTransId="{0CB31C60-0DAB-49C2-BACB-96282FCB8D18}"/>
    <dgm:cxn modelId="{9E093C7C-E6CF-4B3C-9F47-FB3F330B934F}" type="presOf" srcId="{316A0473-21ED-4514-B2E4-CCE97D7E821B}" destId="{CB466772-AD7A-4A5B-8A16-073FC268B4A1}" srcOrd="0" destOrd="0" presId="urn:microsoft.com/office/officeart/2005/8/layout/cycle4"/>
    <dgm:cxn modelId="{CD164F7D-6212-4F98-A7D9-AB9340DEB362}" type="presOf" srcId="{DF6BCD8E-C114-4758-83D8-DA7FEA4C5DDC}" destId="{6F23C7E9-2C7B-46B5-BDDB-9BF257799FD1}" srcOrd="1" destOrd="1" presId="urn:microsoft.com/office/officeart/2005/8/layout/cycle4"/>
    <dgm:cxn modelId="{779F547E-065A-44B7-A3A2-59F85521A8E7}" type="presOf" srcId="{9F6CB05A-65C3-430B-9B25-906A89D30CF9}" destId="{CB466772-AD7A-4A5B-8A16-073FC268B4A1}" srcOrd="0" destOrd="2" presId="urn:microsoft.com/office/officeart/2005/8/layout/cycle4"/>
    <dgm:cxn modelId="{3665587E-20DD-4DF9-9391-9234596734B3}" srcId="{B683EF7D-6091-43F3-844E-A8D78930BD5F}" destId="{4E00ECD5-6144-481F-A343-EA809885081A}" srcOrd="3" destOrd="0" parTransId="{F16BA2C8-2863-402A-8A93-DB79547D8DAD}" sibTransId="{C3A491DD-1F15-470A-94D2-27EE0E4CAFA7}"/>
    <dgm:cxn modelId="{E32A4B7F-5584-4F4E-A95C-B1D1946131E8}" type="presOf" srcId="{38210424-1450-42BB-8482-3E18DACC5E5B}" destId="{E7CF0F78-7671-4345-B38A-1DB941D4ABFA}" srcOrd="0" destOrd="0" presId="urn:microsoft.com/office/officeart/2005/8/layout/cycle4"/>
    <dgm:cxn modelId="{5168F680-31EE-4B53-9F53-B64075E2A211}" srcId="{7A5F210D-F30D-4E39-B63F-5E185B22820D}" destId="{B6F8874C-EC2D-4108-835C-67750D9F7CC0}" srcOrd="3" destOrd="0" parTransId="{D106E941-D106-4DE7-A287-A675E861DD77}" sibTransId="{781A4E1B-9A9B-40E2-A0AB-895FBA350F07}"/>
    <dgm:cxn modelId="{ABB5B686-5BC0-4E6C-8475-CBEE5CABC93D}" type="presOf" srcId="{4C2D6790-C93F-465F-AC2B-EC2AC87447A9}" destId="{E17BD6C7-E879-4B71-AB58-428A869BEB12}" srcOrd="1" destOrd="1" presId="urn:microsoft.com/office/officeart/2005/8/layout/cycle4"/>
    <dgm:cxn modelId="{43F3C689-1B34-4A9F-ACFF-26DF0BFEBB1C}" srcId="{884ADE27-3A4B-478A-9463-EB7910DC42A8}" destId="{4C2D6790-C93F-465F-AC2B-EC2AC87447A9}" srcOrd="1" destOrd="0" parTransId="{4C0EBA1E-37E3-401D-95A8-E7D27A2BCA7E}" sibTransId="{AE2D5BA0-9CC0-4730-92F5-7B167851A18D}"/>
    <dgm:cxn modelId="{1FBD988A-8AE4-430B-9DA6-D2A952172503}" type="presOf" srcId="{EECF4C8A-A888-4711-8B3B-BF250CF74EA3}" destId="{6F23C7E9-2C7B-46B5-BDDB-9BF257799FD1}" srcOrd="1" destOrd="3" presId="urn:microsoft.com/office/officeart/2005/8/layout/cycle4"/>
    <dgm:cxn modelId="{6B213793-7D4B-4C25-ACA5-ABCECB891516}" type="presOf" srcId="{B683EF7D-6091-43F3-844E-A8D78930BD5F}" destId="{39800F27-62E9-49C1-96B0-CC87D4C12600}" srcOrd="0" destOrd="0" presId="urn:microsoft.com/office/officeart/2005/8/layout/cycle4"/>
    <dgm:cxn modelId="{13AE9697-F51C-4186-B999-EB652EC8C015}" srcId="{2FCAEFB6-2A63-4312-A8EA-4094EB637780}" destId="{DF6BCD8E-C114-4758-83D8-DA7FEA4C5DDC}" srcOrd="1" destOrd="0" parTransId="{2CA80EA0-99AC-48D0-A05A-F31B41BA39B3}" sibTransId="{7F13EF47-F7CD-442E-8F0B-FE8F3979EDC6}"/>
    <dgm:cxn modelId="{B6D42F9B-5E16-4DFD-BD6D-4F9FA7FE3645}" type="presOf" srcId="{BC772FF0-1E3C-421A-9167-D2B2067FC94D}" destId="{8B903AF8-4360-485E-B35F-633BCAA0A065}" srcOrd="0" destOrd="1" presId="urn:microsoft.com/office/officeart/2005/8/layout/cycle4"/>
    <dgm:cxn modelId="{797EE9A0-0750-4B61-85F3-82C1D203E38D}" srcId="{7A5F210D-F30D-4E39-B63F-5E185B22820D}" destId="{A15C8327-ED04-4DEC-814B-B7F8DDC8056D}" srcOrd="1" destOrd="0" parTransId="{10FC01B7-221A-4A06-A0A8-F9ED73B9BF2D}" sibTransId="{9F3227F4-6596-4213-B2E6-57240138D367}"/>
    <dgm:cxn modelId="{FC8C40A4-AD43-4C98-B614-C102F359443D}" type="presOf" srcId="{EDF84C0A-D7C1-48FD-8F5E-1B68994FB737}" destId="{6F23C7E9-2C7B-46B5-BDDB-9BF257799FD1}" srcOrd="1" destOrd="2" presId="urn:microsoft.com/office/officeart/2005/8/layout/cycle4"/>
    <dgm:cxn modelId="{3E58ECA4-AB77-47C3-83F6-075EFEB4468E}" srcId="{7A5F210D-F30D-4E39-B63F-5E185B22820D}" destId="{9F6CB05A-65C3-430B-9B25-906A89D30CF9}" srcOrd="2" destOrd="0" parTransId="{B5ABC948-187E-415D-A38A-079B60F26FC4}" sibTransId="{4C7C0079-574E-4438-843A-ED8933D89F2D}"/>
    <dgm:cxn modelId="{D73BB6AC-D1BE-4235-B4E7-1F2C909FD60D}" type="presOf" srcId="{9A2311A3-4DBA-4E5B-A0D3-C5958AEEFC2F}" destId="{E7CF0F78-7671-4345-B38A-1DB941D4ABFA}" srcOrd="0" destOrd="3" presId="urn:microsoft.com/office/officeart/2005/8/layout/cycle4"/>
    <dgm:cxn modelId="{FF8B09B5-5123-4AC4-BA94-DE858CBF0177}" type="presOf" srcId="{EDF84C0A-D7C1-48FD-8F5E-1B68994FB737}" destId="{24144FE9-5CB5-42A5-9B7C-4F8CCD0E4337}" srcOrd="0" destOrd="2" presId="urn:microsoft.com/office/officeart/2005/8/layout/cycle4"/>
    <dgm:cxn modelId="{92460AB6-EAAE-42B0-BAE5-5B2989A576AB}" srcId="{B683EF7D-6091-43F3-844E-A8D78930BD5F}" destId="{AD9FA27D-FB19-4452-BBC3-E00FA8148F73}" srcOrd="0" destOrd="0" parTransId="{15699189-CB97-47C5-A7E0-B09B3497ECAF}" sibTransId="{2F51A607-A64B-487B-B600-C5B879D8A9A8}"/>
    <dgm:cxn modelId="{837A0ABA-6CAF-40D0-BCBE-B883D55E3237}" type="presOf" srcId="{A15C8327-ED04-4DEC-814B-B7F8DDC8056D}" destId="{CB466772-AD7A-4A5B-8A16-073FC268B4A1}" srcOrd="0" destOrd="1" presId="urn:microsoft.com/office/officeart/2005/8/layout/cycle4"/>
    <dgm:cxn modelId="{66D08FBA-D556-4454-83BD-E423A647184A}" type="presOf" srcId="{45FFE683-88FA-4735-B96B-F6A6219A204A}" destId="{24144FE9-5CB5-42A5-9B7C-4F8CCD0E4337}" srcOrd="0" destOrd="0" presId="urn:microsoft.com/office/officeart/2005/8/layout/cycle4"/>
    <dgm:cxn modelId="{1BE63EBC-AB13-4296-9CD0-96A3F15A1D82}" type="presOf" srcId="{B154E608-5897-4DA3-9A66-65322295A986}" destId="{24144FE9-5CB5-42A5-9B7C-4F8CCD0E4337}" srcOrd="0" destOrd="4" presId="urn:microsoft.com/office/officeart/2005/8/layout/cycle4"/>
    <dgm:cxn modelId="{308AD7CF-7FA4-4047-80C0-8F39354939E0}" type="presOf" srcId="{4C2D6790-C93F-465F-AC2B-EC2AC87447A9}" destId="{E7CF0F78-7671-4345-B38A-1DB941D4ABFA}" srcOrd="0" destOrd="1" presId="urn:microsoft.com/office/officeart/2005/8/layout/cycle4"/>
    <dgm:cxn modelId="{954533D2-CED6-4BDA-9771-52F32076DD74}" type="presOf" srcId="{9A2311A3-4DBA-4E5B-A0D3-C5958AEEFC2F}" destId="{E17BD6C7-E879-4B71-AB58-428A869BEB12}" srcOrd="1" destOrd="3" presId="urn:microsoft.com/office/officeart/2005/8/layout/cycle4"/>
    <dgm:cxn modelId="{94DD1FDF-2325-4F22-B965-BA445656967B}" srcId="{614D4396-AD36-4E03-8E7F-1E1140FE326E}" destId="{7A5F210D-F30D-4E39-B63F-5E185B22820D}" srcOrd="2" destOrd="0" parTransId="{732C9C30-3306-46A2-AFC5-37E95BABE3DB}" sibTransId="{3DC85E99-ACC7-48E0-96DD-D3264AC3BEEF}"/>
    <dgm:cxn modelId="{40AC9ADF-6DEC-4D24-B9CA-B8275754DAA7}" srcId="{884ADE27-3A4B-478A-9463-EB7910DC42A8}" destId="{9A2311A3-4DBA-4E5B-A0D3-C5958AEEFC2F}" srcOrd="3" destOrd="0" parTransId="{57B677B0-81D1-41CA-9F61-CD428F49AD83}" sibTransId="{329A0D22-AE8C-45E7-80A3-2D9D8AC0D502}"/>
    <dgm:cxn modelId="{31EEF8E0-A83A-4EC4-8F98-52C130A5AFE6}" type="presOf" srcId="{316A0473-21ED-4514-B2E4-CCE97D7E821B}" destId="{E54C2C0F-51AB-4EFB-9048-9F2ACFC8108B}" srcOrd="1" destOrd="0" presId="urn:microsoft.com/office/officeart/2005/8/layout/cycle4"/>
    <dgm:cxn modelId="{C43FF0E7-DD73-423E-9419-FBA2599A7060}" type="presOf" srcId="{9C6A0087-E3BB-4428-A462-43FD9AD280F3}" destId="{8B903AF8-4360-485E-B35F-633BCAA0A065}" srcOrd="0" destOrd="2" presId="urn:microsoft.com/office/officeart/2005/8/layout/cycle4"/>
    <dgm:cxn modelId="{9A0931E8-8A86-44A5-970F-4C9B56625A20}" type="presOf" srcId="{38210424-1450-42BB-8482-3E18DACC5E5B}" destId="{E17BD6C7-E879-4B71-AB58-428A869BEB12}" srcOrd="1" destOrd="0" presId="urn:microsoft.com/office/officeart/2005/8/layout/cycle4"/>
    <dgm:cxn modelId="{7C3B3EEA-F3CE-4C3F-9041-A65936EC8CE4}" type="presOf" srcId="{B154E608-5897-4DA3-9A66-65322295A986}" destId="{6F23C7E9-2C7B-46B5-BDDB-9BF257799FD1}" srcOrd="1" destOrd="4" presId="urn:microsoft.com/office/officeart/2005/8/layout/cycle4"/>
    <dgm:cxn modelId="{F8C4F8EB-592A-4725-A27E-D27C47DB209C}" type="presOf" srcId="{45FFE683-88FA-4735-B96B-F6A6219A204A}" destId="{6F23C7E9-2C7B-46B5-BDDB-9BF257799FD1}" srcOrd="1" destOrd="0" presId="urn:microsoft.com/office/officeart/2005/8/layout/cycle4"/>
    <dgm:cxn modelId="{2A3F8BF2-0DEF-4364-8725-DFFA0AFFEDCD}" type="presOf" srcId="{A852D1B2-916F-4F2F-9867-ECCD25052EDE}" destId="{CB466772-AD7A-4A5B-8A16-073FC268B4A1}" srcOrd="0" destOrd="4" presId="urn:microsoft.com/office/officeart/2005/8/layout/cycle4"/>
    <dgm:cxn modelId="{526C75F6-A329-490F-96CB-4CA9CE269817}" srcId="{2FCAEFB6-2A63-4312-A8EA-4094EB637780}" destId="{45FFE683-88FA-4735-B96B-F6A6219A204A}" srcOrd="0" destOrd="0" parTransId="{939D93ED-5106-4EFD-8C85-6B6E1B66E403}" sibTransId="{D7BF93E8-B362-4903-8597-C8847200E868}"/>
    <dgm:cxn modelId="{24DDAEFF-9802-49E8-ADA2-8E1EA13C0E16}" type="presOf" srcId="{17316F2F-1CFE-4FFC-93B2-C7F0A1625E21}" destId="{E17BD6C7-E879-4B71-AB58-428A869BEB12}" srcOrd="1" destOrd="2" presId="urn:microsoft.com/office/officeart/2005/8/layout/cycle4"/>
    <dgm:cxn modelId="{F7D937F8-F1AB-45D9-BE1B-996526D14C9D}" type="presParOf" srcId="{F4EEAFFC-0C55-489C-8CDA-31E0D310EA17}" destId="{2A047B40-4311-4C32-94CB-25B62B223E8B}" srcOrd="0" destOrd="0" presId="urn:microsoft.com/office/officeart/2005/8/layout/cycle4"/>
    <dgm:cxn modelId="{A1C20C6A-43D4-49D1-9F69-575B26C7ACF5}" type="presParOf" srcId="{2A047B40-4311-4C32-94CB-25B62B223E8B}" destId="{B41FA1C7-AE9F-49D4-8638-4F24AC98248D}" srcOrd="0" destOrd="0" presId="urn:microsoft.com/office/officeart/2005/8/layout/cycle4"/>
    <dgm:cxn modelId="{E20ABE17-455B-48B9-AFF5-8D21F6034CCD}" type="presParOf" srcId="{B41FA1C7-AE9F-49D4-8638-4F24AC98248D}" destId="{E7CF0F78-7671-4345-B38A-1DB941D4ABFA}" srcOrd="0" destOrd="0" presId="urn:microsoft.com/office/officeart/2005/8/layout/cycle4"/>
    <dgm:cxn modelId="{1B7D9344-4BD4-4A5A-A591-605AED4B8D8B}" type="presParOf" srcId="{B41FA1C7-AE9F-49D4-8638-4F24AC98248D}" destId="{E17BD6C7-E879-4B71-AB58-428A869BEB12}" srcOrd="1" destOrd="0" presId="urn:microsoft.com/office/officeart/2005/8/layout/cycle4"/>
    <dgm:cxn modelId="{84EE55F3-FF7C-45A5-8C28-1EACC5F29453}" type="presParOf" srcId="{2A047B40-4311-4C32-94CB-25B62B223E8B}" destId="{82334264-9D7B-45A0-A2CC-EEFA45711169}" srcOrd="1" destOrd="0" presId="urn:microsoft.com/office/officeart/2005/8/layout/cycle4"/>
    <dgm:cxn modelId="{4D4B0F6D-2B51-4B91-8933-174E7E9920C7}" type="presParOf" srcId="{82334264-9D7B-45A0-A2CC-EEFA45711169}" destId="{8B903AF8-4360-485E-B35F-633BCAA0A065}" srcOrd="0" destOrd="0" presId="urn:microsoft.com/office/officeart/2005/8/layout/cycle4"/>
    <dgm:cxn modelId="{E93119DA-BD6E-49DA-94EA-826610224923}" type="presParOf" srcId="{82334264-9D7B-45A0-A2CC-EEFA45711169}" destId="{6EBCDF03-88FF-4E93-838A-2ADA167FDC0C}" srcOrd="1" destOrd="0" presId="urn:microsoft.com/office/officeart/2005/8/layout/cycle4"/>
    <dgm:cxn modelId="{62786889-E212-48AC-8936-82C0B891E5DD}" type="presParOf" srcId="{2A047B40-4311-4C32-94CB-25B62B223E8B}" destId="{4562B27C-7C16-47B2-8EBD-AC793BD0C969}" srcOrd="2" destOrd="0" presId="urn:microsoft.com/office/officeart/2005/8/layout/cycle4"/>
    <dgm:cxn modelId="{1352FB62-C840-4D4F-95DA-995FC3502E45}" type="presParOf" srcId="{4562B27C-7C16-47B2-8EBD-AC793BD0C969}" destId="{CB466772-AD7A-4A5B-8A16-073FC268B4A1}" srcOrd="0" destOrd="0" presId="urn:microsoft.com/office/officeart/2005/8/layout/cycle4"/>
    <dgm:cxn modelId="{B7AD3C4A-D9E8-4AD4-A7E6-7FC5970E05F8}" type="presParOf" srcId="{4562B27C-7C16-47B2-8EBD-AC793BD0C969}" destId="{E54C2C0F-51AB-4EFB-9048-9F2ACFC8108B}" srcOrd="1" destOrd="0" presId="urn:microsoft.com/office/officeart/2005/8/layout/cycle4"/>
    <dgm:cxn modelId="{644CE468-1763-4488-9C67-1F43CFBE3371}" type="presParOf" srcId="{2A047B40-4311-4C32-94CB-25B62B223E8B}" destId="{C3551EE9-5827-426C-8D4E-27FEC4B949CD}" srcOrd="3" destOrd="0" presId="urn:microsoft.com/office/officeart/2005/8/layout/cycle4"/>
    <dgm:cxn modelId="{92B4A1BE-DC53-4B5F-B395-DC22FA8CCA28}" type="presParOf" srcId="{C3551EE9-5827-426C-8D4E-27FEC4B949CD}" destId="{24144FE9-5CB5-42A5-9B7C-4F8CCD0E4337}" srcOrd="0" destOrd="0" presId="urn:microsoft.com/office/officeart/2005/8/layout/cycle4"/>
    <dgm:cxn modelId="{9EDC086D-A554-4A2D-AD91-E496C7AB87D8}" type="presParOf" srcId="{C3551EE9-5827-426C-8D4E-27FEC4B949CD}" destId="{6F23C7E9-2C7B-46B5-BDDB-9BF257799FD1}" srcOrd="1" destOrd="0" presId="urn:microsoft.com/office/officeart/2005/8/layout/cycle4"/>
    <dgm:cxn modelId="{5C5B9BD3-5C9F-4B89-BED6-578A2E6F6D6D}" type="presParOf" srcId="{2A047B40-4311-4C32-94CB-25B62B223E8B}" destId="{28A90A23-EFE8-422A-9AA9-DFE5385A147D}" srcOrd="4" destOrd="0" presId="urn:microsoft.com/office/officeart/2005/8/layout/cycle4"/>
    <dgm:cxn modelId="{599D1E23-7BCF-4A14-85CC-E396BC1F2154}" type="presParOf" srcId="{F4EEAFFC-0C55-489C-8CDA-31E0D310EA17}" destId="{445BC2B2-CCD6-49D8-B3B1-C0BD5A4224EF}" srcOrd="1" destOrd="0" presId="urn:microsoft.com/office/officeart/2005/8/layout/cycle4"/>
    <dgm:cxn modelId="{4AF225AE-E9FC-4D76-9C4B-5A69B1A58B0E}" type="presParOf" srcId="{445BC2B2-CCD6-49D8-B3B1-C0BD5A4224EF}" destId="{60FE8747-0B7E-4A1A-A6E6-3FDC25DC6FAF}" srcOrd="0" destOrd="0" presId="urn:microsoft.com/office/officeart/2005/8/layout/cycle4"/>
    <dgm:cxn modelId="{76D27C14-CF63-47B7-956F-84717C99DD68}" type="presParOf" srcId="{445BC2B2-CCD6-49D8-B3B1-C0BD5A4224EF}" destId="{39800F27-62E9-49C1-96B0-CC87D4C12600}" srcOrd="1" destOrd="0" presId="urn:microsoft.com/office/officeart/2005/8/layout/cycle4"/>
    <dgm:cxn modelId="{53857456-BE54-45BF-BFC1-C07B28491EF7}" type="presParOf" srcId="{445BC2B2-CCD6-49D8-B3B1-C0BD5A4224EF}" destId="{41A4C149-87F7-460A-847D-E1BCC809E9E3}" srcOrd="2" destOrd="0" presId="urn:microsoft.com/office/officeart/2005/8/layout/cycle4"/>
    <dgm:cxn modelId="{B7DE8470-BD8D-487A-974B-73D8A148A225}" type="presParOf" srcId="{445BC2B2-CCD6-49D8-B3B1-C0BD5A4224EF}" destId="{6774564D-17E5-44C1-BF08-E7349BDABDD5}" srcOrd="3" destOrd="0" presId="urn:microsoft.com/office/officeart/2005/8/layout/cycle4"/>
    <dgm:cxn modelId="{714DC6C5-8B98-4315-9CB9-E39EE5F6ACE5}" type="presParOf" srcId="{445BC2B2-CCD6-49D8-B3B1-C0BD5A4224EF}" destId="{2EC32C9B-D587-49D4-AC58-590834528443}" srcOrd="4" destOrd="0" presId="urn:microsoft.com/office/officeart/2005/8/layout/cycle4"/>
    <dgm:cxn modelId="{336B3DF9-9A0F-4BA5-9BC8-7CE4AB832DD1}" type="presParOf" srcId="{F4EEAFFC-0C55-489C-8CDA-31E0D310EA17}" destId="{2BB3C239-1B22-4213-BABD-36620C138247}" srcOrd="2" destOrd="0" presId="urn:microsoft.com/office/officeart/2005/8/layout/cycle4"/>
    <dgm:cxn modelId="{DC1A2F5A-E33F-440D-90BB-A15E514A781A}" type="presParOf" srcId="{F4EEAFFC-0C55-489C-8CDA-31E0D310EA17}" destId="{3F085E2F-8FD9-4307-9F73-55335BDD711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4D4396-AD36-4E03-8E7F-1E1140FE326E}" type="doc">
      <dgm:prSet loTypeId="urn:microsoft.com/office/officeart/2005/8/layout/cycle4" loCatId="relationship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84ADE27-3A4B-478A-9463-EB7910DC42A8}">
      <dgm:prSet phldrT="[文本]" custT="1"/>
      <dgm:spPr/>
      <dgm:t>
        <a:bodyPr/>
        <a:lstStyle/>
        <a:p>
          <a:r>
            <a:rPr lang="zh-CN" altLang="en-US" sz="2800" dirty="0"/>
            <a:t>效率</a:t>
          </a:r>
        </a:p>
      </dgm:t>
    </dgm:pt>
    <dgm:pt modelId="{252763FB-3D6D-4943-A9E2-EBB6FFC0051E}" type="par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D012955F-692F-4229-A35F-C937C4165558}" type="sib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38210424-1450-42BB-8482-3E18DACC5E5B}">
      <dgm:prSet phldrT="[文本]" custT="1"/>
      <dgm:spPr/>
      <dgm:t>
        <a:bodyPr/>
        <a:lstStyle/>
        <a:p>
          <a:r>
            <a:rPr lang="zh-CN" altLang="en-US" sz="1400" dirty="0"/>
            <a:t>同时建立一套高效的制度与流程</a:t>
          </a:r>
        </a:p>
      </dgm:t>
    </dgm:pt>
    <dgm:pt modelId="{8AB31AD2-C6F2-4F0B-B30C-54AD29575412}" type="par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6050542A-3CAF-49DA-BB90-67BB8EE09E5F}" type="sib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B683EF7D-6091-43F3-844E-A8D78930BD5F}">
      <dgm:prSet phldrT="[文本]" custT="1"/>
      <dgm:spPr/>
      <dgm:t>
        <a:bodyPr/>
        <a:lstStyle/>
        <a:p>
          <a:r>
            <a:rPr lang="zh-CN" altLang="en-US" sz="2800" dirty="0"/>
            <a:t>安全</a:t>
          </a:r>
        </a:p>
      </dgm:t>
    </dgm:pt>
    <dgm:pt modelId="{334B7FE8-495B-455C-B259-5702E72D182C}" type="par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CF471C4-2696-410C-8856-0979C4D73870}" type="sib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D9FA27D-FB19-4452-BBC3-E00FA8148F73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防止泄密风险</a:t>
          </a:r>
        </a:p>
      </dgm:t>
    </dgm:pt>
    <dgm:pt modelId="{15699189-CB97-47C5-A7E0-B09B3497ECAF}" type="par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2F51A607-A64B-487B-B600-C5B879D8A9A8}" type="sib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7A5F210D-F30D-4E39-B63F-5E185B22820D}">
      <dgm:prSet phldrT="[文本]" custT="1"/>
      <dgm:spPr/>
      <dgm:t>
        <a:bodyPr/>
        <a:lstStyle/>
        <a:p>
          <a:r>
            <a:rPr lang="zh-CN" altLang="en-US" sz="2800" dirty="0"/>
            <a:t>发展</a:t>
          </a:r>
        </a:p>
      </dgm:t>
    </dgm:pt>
    <dgm:pt modelId="{732C9C30-3306-46A2-AFC5-37E95BABE3DB}" type="par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DC85E99-ACC7-48E0-96DD-D3264AC3BEEF}" type="sib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16A0473-21ED-4514-B2E4-CCE97D7E821B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产品管理能力不再是发展瓶颈。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69D605EE-8E10-4EFE-9002-5F8E9767AA6B}" type="par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14F70CDD-CE6D-410B-B005-93377EA3AB02}" type="sib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2FCAEFB6-2A63-4312-A8EA-4094EB637780}">
      <dgm:prSet phldrT="[文本]" custT="1"/>
      <dgm:spPr/>
      <dgm:t>
        <a:bodyPr/>
        <a:lstStyle/>
        <a:p>
          <a:r>
            <a:rPr lang="zh-CN" altLang="en-US" sz="2800" dirty="0"/>
            <a:t>成本</a:t>
          </a:r>
        </a:p>
      </dgm:t>
    </dgm:pt>
    <dgm:pt modelId="{0BDD0C06-DD4E-4577-B350-2362CBA92398}" type="par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80CA860A-A866-4905-9EA2-E5742BD14B95}" type="sib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45FFE683-88FA-4735-B96B-F6A6219A204A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>
              <a:latin typeface="+mn-ea"/>
              <a:ea typeface="+mn-ea"/>
              <a:cs typeface="+mn-cs"/>
            </a:rPr>
            <a:t>充分利用已有投资，避免浪费</a:t>
          </a:r>
          <a:endParaRPr lang="zh-CN" altLang="en-US" sz="1400" kern="1200" dirty="0">
            <a:latin typeface="+mn-ea"/>
            <a:ea typeface="+mn-ea"/>
            <a:cs typeface="+mn-cs"/>
          </a:endParaRPr>
        </a:p>
      </dgm:t>
    </dgm:pt>
    <dgm:pt modelId="{939D93ED-5106-4EFD-8C85-6B6E1B66E403}" type="par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D7BF93E8-B362-4903-8597-C8847200E868}" type="sib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17316F2F-1CFE-4FFC-93B2-C7F0A1625E21}">
      <dgm:prSet phldrT="[文本]" custT="1"/>
      <dgm:spPr/>
      <dgm:t>
        <a:bodyPr/>
        <a:lstStyle/>
        <a:p>
          <a:r>
            <a:rPr lang="zh-CN" altLang="en-US" sz="1400" dirty="0"/>
            <a:t>人的经验变为平台的能力与经验</a:t>
          </a:r>
        </a:p>
      </dgm:t>
    </dgm:pt>
    <dgm:pt modelId="{0148C187-E828-4C15-80B3-90E7CDC97F7A}" type="par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2E1777B-34CD-4626-AC22-7FA190A0C5A1}" type="sib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A2311A3-4DBA-4E5B-A0D3-C5958AEEFC2F}">
      <dgm:prSet phldrT="[文本]" custT="1"/>
      <dgm:spPr/>
      <dgm:t>
        <a:bodyPr/>
        <a:lstStyle/>
        <a:p>
          <a:r>
            <a:rPr lang="en-US" altLang="zh-CN" sz="1400" dirty="0"/>
            <a:t>……</a:t>
          </a:r>
          <a:endParaRPr lang="zh-CN" altLang="en-US" sz="1400" dirty="0"/>
        </a:p>
      </dgm:t>
    </dgm:pt>
    <dgm:pt modelId="{57B677B0-81D1-41CA-9F61-CD428F49AD83}" type="par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329A0D22-AE8C-45E7-80A3-2D9D8AC0D502}" type="sib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BC772FF0-1E3C-421A-9167-D2B2067FC94D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防止误操作带来的风险</a:t>
          </a:r>
        </a:p>
      </dgm:t>
    </dgm:pt>
    <dgm:pt modelId="{334D5E34-333B-4939-B3B5-ED3E0D8D3B20}" type="par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0CB31C60-0DAB-49C2-BACB-96282FCB8D18}" type="sib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9C6A0087-E3BB-4428-A462-43FD9AD280F3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防止人员流动带来的风险</a:t>
          </a:r>
        </a:p>
      </dgm:t>
    </dgm:pt>
    <dgm:pt modelId="{FC6AD64B-8DC6-4FA1-B5DF-A8953C08BB12}" type="par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7C0ADB70-C5BD-4ABB-9AD4-B00AC227463F}" type="sib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DF6BCD8E-C114-4758-83D8-DA7FEA4C5DDC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>
              <a:latin typeface="+mn-ea"/>
              <a:ea typeface="+mn-ea"/>
              <a:cs typeface="+mn-cs"/>
            </a:rPr>
            <a:t>随时选择适合自己的公有云</a:t>
          </a:r>
          <a:endParaRPr lang="zh-CN" altLang="en-US" sz="1400" kern="1200" dirty="0">
            <a:latin typeface="+mn-ea"/>
            <a:ea typeface="+mn-ea"/>
            <a:cs typeface="+mn-cs"/>
          </a:endParaRPr>
        </a:p>
      </dgm:t>
    </dgm:pt>
    <dgm:pt modelId="{2CA80EA0-99AC-48D0-A05A-F31B41BA39B3}" type="par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7F13EF47-F7CD-442E-8F0B-FE8F3979EDC6}" type="sib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B154E608-5897-4DA3-9A66-65322295A986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FA40B82-77D8-4436-B2D2-A5475D5359D3}" type="par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C6388F59-7ED1-4CAD-BBC7-EDA4D0EC8600}" type="sib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EECF4C8A-A888-4711-8B3B-BF250CF74EA3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>
              <a:latin typeface="+mn-ea"/>
              <a:ea typeface="+mn-ea"/>
              <a:cs typeface="+mn-cs"/>
            </a:rPr>
            <a:t>管理层可直接透视到产品内部</a:t>
          </a:r>
          <a:endParaRPr lang="zh-CN" altLang="en-US" sz="1400" kern="1200" dirty="0">
            <a:latin typeface="+mn-ea"/>
            <a:ea typeface="+mn-ea"/>
            <a:cs typeface="+mn-cs"/>
          </a:endParaRPr>
        </a:p>
      </dgm:t>
    </dgm:pt>
    <dgm:pt modelId="{51435E5F-C1F8-4C2B-B27D-DE1530933C81}" type="par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FA4641C3-B702-4581-80A3-7F0206661439}" type="sib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A852D1B2-916F-4F2F-9867-ECCD25052EDE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85D5A82A-A42F-40C3-96A1-4CEF1F78474B}" type="par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7EBA949-F624-4B4B-9AB5-8B020DDC8C19}" type="sib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E00ECD5-6144-481F-A343-EA809885081A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en-US" altLang="zh-CN" sz="1400" dirty="0"/>
            <a:t>……</a:t>
          </a:r>
          <a:endParaRPr lang="zh-CN" altLang="en-US" sz="1400" dirty="0"/>
        </a:p>
      </dgm:t>
    </dgm:pt>
    <dgm:pt modelId="{F16BA2C8-2863-402A-8A93-DB79547D8DAD}" type="par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C3A491DD-1F15-470A-94D2-27EE0E4CAFA7}" type="sib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9F6CB05A-65C3-430B-9B25-906A89D30CF9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公司更多资源聚焦于业务自身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5ABC948-187E-415D-A38A-079B60F26FC4}" type="par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4C7C0079-574E-4438-843A-ED8933D89F2D}" type="sib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B6F8874C-EC2D-4108-835C-67750D9F7CC0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400" kern="1200">
              <a:latin typeface="Verdana"/>
              <a:ea typeface="微软雅黑" panose="020B0503020204020204" pitchFamily="34" charset="-122"/>
              <a:cs typeface="+mn-cs"/>
            </a:rPr>
            <a:t>……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D106E941-D106-4DE7-A287-A675E861DD77}" type="par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781A4E1B-9A9B-40E2-A0AB-895FBA350F07}" type="sib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4C2D6790-C93F-465F-AC2B-EC2AC87447A9}">
      <dgm:prSet phldrT="[文本]" custT="1"/>
      <dgm:spPr/>
      <dgm:t>
        <a:bodyPr/>
        <a:lstStyle/>
        <a:p>
          <a:r>
            <a:rPr lang="zh-CN" altLang="en-US" sz="1400" dirty="0"/>
            <a:t>从标准化、自动化中获得效率</a:t>
          </a:r>
        </a:p>
      </dgm:t>
    </dgm:pt>
    <dgm:pt modelId="{4C0EBA1E-37E3-401D-95A8-E7D27A2BCA7E}" type="par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AE2D5BA0-9CC0-4730-92F5-7B167851A18D}" type="sib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5DB2BF8F-7BB8-4BDF-994F-ACF1AF3627C1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en-US" altLang="zh-CN" sz="1400" kern="1200">
              <a:latin typeface="+mn-ea"/>
              <a:ea typeface="+mn-ea"/>
              <a:cs typeface="+mn-cs"/>
            </a:rPr>
            <a:t>…...</a:t>
          </a:r>
          <a:endParaRPr lang="zh-CN" altLang="en-US" sz="1400" kern="1200" dirty="0">
            <a:latin typeface="+mn-ea"/>
            <a:ea typeface="+mn-ea"/>
            <a:cs typeface="+mn-cs"/>
          </a:endParaRPr>
        </a:p>
      </dgm:t>
    </dgm:pt>
    <dgm:pt modelId="{0B6A1BB8-9AE3-4E76-946C-3FE9F01ED2AE}" type="parTrans" cxnId="{014B0E84-56FE-4972-A215-6BDE2E2D9A41}">
      <dgm:prSet/>
      <dgm:spPr/>
      <dgm:t>
        <a:bodyPr/>
        <a:lstStyle/>
        <a:p>
          <a:endParaRPr lang="zh-CN" altLang="en-US"/>
        </a:p>
      </dgm:t>
    </dgm:pt>
    <dgm:pt modelId="{4ACCC216-1A49-451B-B795-514567523D2B}" type="sibTrans" cxnId="{014B0E84-56FE-4972-A215-6BDE2E2D9A41}">
      <dgm:prSet/>
      <dgm:spPr/>
      <dgm:t>
        <a:bodyPr/>
        <a:lstStyle/>
        <a:p>
          <a:endParaRPr lang="zh-CN" altLang="en-US"/>
        </a:p>
      </dgm:t>
    </dgm:pt>
    <dgm:pt modelId="{F7DCAA1E-8147-4A4C-A035-2D998485FEE2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分享基础技术变革带来的红利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ED32679-BB6C-41CE-AE24-68955689F190}" type="parTrans" cxnId="{887C15BA-E926-4DA3-B2E8-E0C8C072E432}">
      <dgm:prSet/>
      <dgm:spPr/>
      <dgm:t>
        <a:bodyPr/>
        <a:lstStyle/>
        <a:p>
          <a:endParaRPr lang="zh-CN" altLang="en-US"/>
        </a:p>
      </dgm:t>
    </dgm:pt>
    <dgm:pt modelId="{F2D3F8BE-7D67-4500-89A1-130CE4A4326B}" type="sibTrans" cxnId="{887C15BA-E926-4DA3-B2E8-E0C8C072E432}">
      <dgm:prSet/>
      <dgm:spPr/>
      <dgm:t>
        <a:bodyPr/>
        <a:lstStyle/>
        <a:p>
          <a:endParaRPr lang="zh-CN" altLang="en-US"/>
        </a:p>
      </dgm:t>
    </dgm:pt>
    <dgm:pt modelId="{F4EEAFFC-0C55-489C-8CDA-31E0D310EA17}" type="pres">
      <dgm:prSet presAssocID="{614D4396-AD36-4E03-8E7F-1E1140FE326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A047B40-4311-4C32-94CB-25B62B223E8B}" type="pres">
      <dgm:prSet presAssocID="{614D4396-AD36-4E03-8E7F-1E1140FE326E}" presName="children" presStyleCnt="0"/>
      <dgm:spPr/>
    </dgm:pt>
    <dgm:pt modelId="{B41FA1C7-AE9F-49D4-8638-4F24AC98248D}" type="pres">
      <dgm:prSet presAssocID="{614D4396-AD36-4E03-8E7F-1E1140FE326E}" presName="child1group" presStyleCnt="0"/>
      <dgm:spPr/>
    </dgm:pt>
    <dgm:pt modelId="{E7CF0F78-7671-4345-B38A-1DB941D4ABFA}" type="pres">
      <dgm:prSet presAssocID="{614D4396-AD36-4E03-8E7F-1E1140FE326E}" presName="child1" presStyleLbl="bgAcc1" presStyleIdx="0" presStyleCnt="4" custScaleX="201223" custScaleY="113305" custLinFactNeighborX="-58850"/>
      <dgm:spPr/>
    </dgm:pt>
    <dgm:pt modelId="{E17BD6C7-E879-4B71-AB58-428A869BEB12}" type="pres">
      <dgm:prSet presAssocID="{614D4396-AD36-4E03-8E7F-1E1140FE326E}" presName="child1Text" presStyleLbl="bgAcc1" presStyleIdx="0" presStyleCnt="4">
        <dgm:presLayoutVars>
          <dgm:bulletEnabled val="1"/>
        </dgm:presLayoutVars>
      </dgm:prSet>
      <dgm:spPr/>
    </dgm:pt>
    <dgm:pt modelId="{82334264-9D7B-45A0-A2CC-EEFA45711169}" type="pres">
      <dgm:prSet presAssocID="{614D4396-AD36-4E03-8E7F-1E1140FE326E}" presName="child2group" presStyleCnt="0"/>
      <dgm:spPr/>
    </dgm:pt>
    <dgm:pt modelId="{8B903AF8-4360-485E-B35F-633BCAA0A065}" type="pres">
      <dgm:prSet presAssocID="{614D4396-AD36-4E03-8E7F-1E1140FE326E}" presName="child2" presStyleLbl="bgAcc1" presStyleIdx="1" presStyleCnt="4" custScaleX="213804" custScaleY="116667" custLinFactNeighborX="38392"/>
      <dgm:spPr>
        <a:xfrm>
          <a:off x="4486395" y="0"/>
          <a:ext cx="3650508" cy="1300480"/>
        </a:xfrm>
        <a:prstGeom prst="roundRect">
          <a:avLst>
            <a:gd name="adj" fmla="val 10000"/>
          </a:avLst>
        </a:prstGeom>
      </dgm:spPr>
    </dgm:pt>
    <dgm:pt modelId="{6EBCDF03-88FF-4E93-838A-2ADA167FDC0C}" type="pres">
      <dgm:prSet presAssocID="{614D4396-AD36-4E03-8E7F-1E1140FE326E}" presName="child2Text" presStyleLbl="bgAcc1" presStyleIdx="1" presStyleCnt="4">
        <dgm:presLayoutVars>
          <dgm:bulletEnabled val="1"/>
        </dgm:presLayoutVars>
      </dgm:prSet>
      <dgm:spPr/>
    </dgm:pt>
    <dgm:pt modelId="{4562B27C-7C16-47B2-8EBD-AC793BD0C969}" type="pres">
      <dgm:prSet presAssocID="{614D4396-AD36-4E03-8E7F-1E1140FE326E}" presName="child3group" presStyleCnt="0"/>
      <dgm:spPr/>
    </dgm:pt>
    <dgm:pt modelId="{CB466772-AD7A-4A5B-8A16-073FC268B4A1}" type="pres">
      <dgm:prSet presAssocID="{614D4396-AD36-4E03-8E7F-1E1140FE326E}" presName="child3" presStyleLbl="bgAcc1" presStyleIdx="2" presStyleCnt="4" custScaleX="208188" custScaleY="118378" custLinFactNeighborX="37129"/>
      <dgm:spPr>
        <a:xfrm>
          <a:off x="4385031" y="2763519"/>
          <a:ext cx="3751872" cy="1300480"/>
        </a:xfrm>
        <a:prstGeom prst="roundRect">
          <a:avLst>
            <a:gd name="adj" fmla="val 10000"/>
          </a:avLst>
        </a:prstGeom>
      </dgm:spPr>
    </dgm:pt>
    <dgm:pt modelId="{E54C2C0F-51AB-4EFB-9048-9F2ACFC8108B}" type="pres">
      <dgm:prSet presAssocID="{614D4396-AD36-4E03-8E7F-1E1140FE326E}" presName="child3Text" presStyleLbl="bgAcc1" presStyleIdx="2" presStyleCnt="4">
        <dgm:presLayoutVars>
          <dgm:bulletEnabled val="1"/>
        </dgm:presLayoutVars>
      </dgm:prSet>
      <dgm:spPr/>
    </dgm:pt>
    <dgm:pt modelId="{C3551EE9-5827-426C-8D4E-27FEC4B949CD}" type="pres">
      <dgm:prSet presAssocID="{614D4396-AD36-4E03-8E7F-1E1140FE326E}" presName="child4group" presStyleCnt="0"/>
      <dgm:spPr/>
    </dgm:pt>
    <dgm:pt modelId="{24144FE9-5CB5-42A5-9B7C-4F8CCD0E4337}" type="pres">
      <dgm:prSet presAssocID="{614D4396-AD36-4E03-8E7F-1E1140FE326E}" presName="child4" presStyleLbl="bgAcc1" presStyleIdx="3" presStyleCnt="4" custScaleX="202026" custScaleY="115912" custLinFactNeighborX="-62143"/>
      <dgm:spPr>
        <a:xfrm>
          <a:off x="0" y="2763519"/>
          <a:ext cx="3144890" cy="1300480"/>
        </a:xfrm>
        <a:prstGeom prst="roundRect">
          <a:avLst>
            <a:gd name="adj" fmla="val 10000"/>
          </a:avLst>
        </a:prstGeom>
      </dgm:spPr>
    </dgm:pt>
    <dgm:pt modelId="{6F23C7E9-2C7B-46B5-BDDB-9BF257799FD1}" type="pres">
      <dgm:prSet presAssocID="{614D4396-AD36-4E03-8E7F-1E1140FE326E}" presName="child4Text" presStyleLbl="bgAcc1" presStyleIdx="3" presStyleCnt="4">
        <dgm:presLayoutVars>
          <dgm:bulletEnabled val="1"/>
        </dgm:presLayoutVars>
      </dgm:prSet>
      <dgm:spPr/>
    </dgm:pt>
    <dgm:pt modelId="{28A90A23-EFE8-422A-9AA9-DFE5385A147D}" type="pres">
      <dgm:prSet presAssocID="{614D4396-AD36-4E03-8E7F-1E1140FE326E}" presName="childPlaceholder" presStyleCnt="0"/>
      <dgm:spPr/>
    </dgm:pt>
    <dgm:pt modelId="{445BC2B2-CCD6-49D8-B3B1-C0BD5A4224EF}" type="pres">
      <dgm:prSet presAssocID="{614D4396-AD36-4E03-8E7F-1E1140FE326E}" presName="circle" presStyleCnt="0"/>
      <dgm:spPr/>
    </dgm:pt>
    <dgm:pt modelId="{60FE8747-0B7E-4A1A-A6E6-3FDC25DC6FAF}" type="pres">
      <dgm:prSet presAssocID="{614D4396-AD36-4E03-8E7F-1E1140FE326E}" presName="quadrant1" presStyleLbl="node1" presStyleIdx="0" presStyleCnt="4" custLinFactNeighborY="9">
        <dgm:presLayoutVars>
          <dgm:chMax val="1"/>
          <dgm:bulletEnabled val="1"/>
        </dgm:presLayoutVars>
      </dgm:prSet>
      <dgm:spPr/>
    </dgm:pt>
    <dgm:pt modelId="{39800F27-62E9-49C1-96B0-CC87D4C12600}" type="pres">
      <dgm:prSet presAssocID="{614D4396-AD36-4E03-8E7F-1E1140FE326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1A4C149-87F7-460A-847D-E1BCC809E9E3}" type="pres">
      <dgm:prSet presAssocID="{614D4396-AD36-4E03-8E7F-1E1140FE326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774564D-17E5-44C1-BF08-E7349BDABDD5}" type="pres">
      <dgm:prSet presAssocID="{614D4396-AD36-4E03-8E7F-1E1140FE326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EC32C9B-D587-49D4-AC58-590834528443}" type="pres">
      <dgm:prSet presAssocID="{614D4396-AD36-4E03-8E7F-1E1140FE326E}" presName="quadrantPlaceholder" presStyleCnt="0"/>
      <dgm:spPr/>
    </dgm:pt>
    <dgm:pt modelId="{2BB3C239-1B22-4213-BABD-36620C138247}" type="pres">
      <dgm:prSet presAssocID="{614D4396-AD36-4E03-8E7F-1E1140FE326E}" presName="center1" presStyleLbl="fgShp" presStyleIdx="0" presStyleCnt="2"/>
      <dgm:spPr/>
    </dgm:pt>
    <dgm:pt modelId="{3F085E2F-8FD9-4307-9F73-55335BDD7115}" type="pres">
      <dgm:prSet presAssocID="{614D4396-AD36-4E03-8E7F-1E1140FE326E}" presName="center2" presStyleLbl="fgShp" presStyleIdx="1" presStyleCnt="2"/>
      <dgm:spPr/>
    </dgm:pt>
  </dgm:ptLst>
  <dgm:cxnLst>
    <dgm:cxn modelId="{6A2D3B03-9304-4E0B-B350-C020B8E874ED}" srcId="{2FCAEFB6-2A63-4312-A8EA-4094EB637780}" destId="{B154E608-5897-4DA3-9A66-65322295A986}" srcOrd="4" destOrd="0" parTransId="{BFA40B82-77D8-4436-B2D2-A5475D5359D3}" sibTransId="{C6388F59-7ED1-4CAD-BBC7-EDA4D0EC8600}"/>
    <dgm:cxn modelId="{CC7CD705-48FE-4D1A-AE3A-A03C7D917A4B}" srcId="{B683EF7D-6091-43F3-844E-A8D78930BD5F}" destId="{9C6A0087-E3BB-4428-A462-43FD9AD280F3}" srcOrd="2" destOrd="0" parTransId="{FC6AD64B-8DC6-4FA1-B5DF-A8953C08BB12}" sibTransId="{7C0ADB70-C5BD-4ABB-9AD4-B00AC227463F}"/>
    <dgm:cxn modelId="{38137908-53FC-462C-A7D5-24671337D2AB}" type="presOf" srcId="{4E00ECD5-6144-481F-A343-EA809885081A}" destId="{8B903AF8-4360-485E-B35F-633BCAA0A065}" srcOrd="0" destOrd="3" presId="urn:microsoft.com/office/officeart/2005/8/layout/cycle4"/>
    <dgm:cxn modelId="{E7328E1C-EBB1-4E05-BE85-464DBFFC6677}" srcId="{2FCAEFB6-2A63-4312-A8EA-4094EB637780}" destId="{EECF4C8A-A888-4711-8B3B-BF250CF74EA3}" srcOrd="2" destOrd="0" parTransId="{51435E5F-C1F8-4C2B-B27D-DE1530933C81}" sibTransId="{FA4641C3-B702-4581-80A3-7F0206661439}"/>
    <dgm:cxn modelId="{7C78FA1D-3AD9-402A-A1C8-FB78D5B2B06E}" type="presOf" srcId="{2FCAEFB6-2A63-4312-A8EA-4094EB637780}" destId="{6774564D-17E5-44C1-BF08-E7349BDABDD5}" srcOrd="0" destOrd="0" presId="urn:microsoft.com/office/officeart/2005/8/layout/cycle4"/>
    <dgm:cxn modelId="{EB97971E-FB54-4004-8F27-86EB88B396DA}" type="presOf" srcId="{AD9FA27D-FB19-4452-BBC3-E00FA8148F73}" destId="{6EBCDF03-88FF-4E93-838A-2ADA167FDC0C}" srcOrd="1" destOrd="0" presId="urn:microsoft.com/office/officeart/2005/8/layout/cycle4"/>
    <dgm:cxn modelId="{505CEF29-EA70-440E-9502-2B00A92DA664}" type="presOf" srcId="{AD9FA27D-FB19-4452-BBC3-E00FA8148F73}" destId="{8B903AF8-4360-485E-B35F-633BCAA0A065}" srcOrd="0" destOrd="0" presId="urn:microsoft.com/office/officeart/2005/8/layout/cycle4"/>
    <dgm:cxn modelId="{F0F8CC2B-EF18-4A2D-A259-509E7E1CA976}" srcId="{884ADE27-3A4B-478A-9463-EB7910DC42A8}" destId="{17316F2F-1CFE-4FFC-93B2-C7F0A1625E21}" srcOrd="2" destOrd="0" parTransId="{0148C187-E828-4C15-80B3-90E7CDC97F7A}" sibTransId="{92E1777B-34CD-4626-AC22-7FA190A0C5A1}"/>
    <dgm:cxn modelId="{0012932E-B1D9-4D21-85C2-6D1502351DD8}" type="presOf" srcId="{EECF4C8A-A888-4711-8B3B-BF250CF74EA3}" destId="{24144FE9-5CB5-42A5-9B7C-4F8CCD0E4337}" srcOrd="0" destOrd="2" presId="urn:microsoft.com/office/officeart/2005/8/layout/cycle4"/>
    <dgm:cxn modelId="{EE7ADA32-FED4-4E58-88B3-C00793581206}" type="presOf" srcId="{B6F8874C-EC2D-4108-835C-67750D9F7CC0}" destId="{E54C2C0F-51AB-4EFB-9048-9F2ACFC8108B}" srcOrd="1" destOrd="3" presId="urn:microsoft.com/office/officeart/2005/8/layout/cycle4"/>
    <dgm:cxn modelId="{FD018837-1A43-4540-A9B9-023E52F13204}" type="presOf" srcId="{17316F2F-1CFE-4FFC-93B2-C7F0A1625E21}" destId="{E7CF0F78-7671-4345-B38A-1DB941D4ABFA}" srcOrd="0" destOrd="2" presId="urn:microsoft.com/office/officeart/2005/8/layout/cycle4"/>
    <dgm:cxn modelId="{EA528D3D-E9B1-4882-B19A-1D2F773A6308}" srcId="{614D4396-AD36-4E03-8E7F-1E1140FE326E}" destId="{884ADE27-3A4B-478A-9463-EB7910DC42A8}" srcOrd="0" destOrd="0" parTransId="{252763FB-3D6D-4943-A9E2-EBB6FFC0051E}" sibTransId="{D012955F-692F-4229-A35F-C937C4165558}"/>
    <dgm:cxn modelId="{B8C96B3E-681A-4958-B215-F3F92FEBBA31}" srcId="{884ADE27-3A4B-478A-9463-EB7910DC42A8}" destId="{38210424-1450-42BB-8482-3E18DACC5E5B}" srcOrd="0" destOrd="0" parTransId="{8AB31AD2-C6F2-4F0B-B30C-54AD29575412}" sibTransId="{6050542A-3CAF-49DA-BB90-67BB8EE09E5F}"/>
    <dgm:cxn modelId="{E71FB53E-622E-4303-B76A-D2847DE12367}" srcId="{7A5F210D-F30D-4E39-B63F-5E185B22820D}" destId="{A852D1B2-916F-4F2F-9867-ECCD25052EDE}" srcOrd="4" destOrd="0" parTransId="{85D5A82A-A42F-40C3-96A1-4CEF1F78474B}" sibTransId="{47EBA949-F624-4B4B-9AB5-8B020DDC8C19}"/>
    <dgm:cxn modelId="{AD7EF146-DA03-4028-8113-771AACF28DB0}" type="presOf" srcId="{614D4396-AD36-4E03-8E7F-1E1140FE326E}" destId="{F4EEAFFC-0C55-489C-8CDA-31E0D310EA17}" srcOrd="0" destOrd="0" presId="urn:microsoft.com/office/officeart/2005/8/layout/cycle4"/>
    <dgm:cxn modelId="{399DA547-1A84-4AA5-BDBB-A79D9684624C}" type="presOf" srcId="{9C6A0087-E3BB-4428-A462-43FD9AD280F3}" destId="{6EBCDF03-88FF-4E93-838A-2ADA167FDC0C}" srcOrd="1" destOrd="2" presId="urn:microsoft.com/office/officeart/2005/8/layout/cycle4"/>
    <dgm:cxn modelId="{27E9F167-3EE4-4FFF-BDAA-B463C9AA4B35}" srcId="{614D4396-AD36-4E03-8E7F-1E1140FE326E}" destId="{B683EF7D-6091-43F3-844E-A8D78930BD5F}" srcOrd="1" destOrd="0" parTransId="{334B7FE8-495B-455C-B259-5702E72D182C}" sibTransId="{ACF471C4-2696-410C-8856-0979C4D73870}"/>
    <dgm:cxn modelId="{5D42EE4C-B7C9-4B7C-8782-7534585AA910}" type="presOf" srcId="{9F6CB05A-65C3-430B-9B25-906A89D30CF9}" destId="{E54C2C0F-51AB-4EFB-9048-9F2ACFC8108B}" srcOrd="1" destOrd="1" presId="urn:microsoft.com/office/officeart/2005/8/layout/cycle4"/>
    <dgm:cxn modelId="{A793024D-A912-4718-9C01-71BB9A5244A9}" type="presOf" srcId="{A852D1B2-916F-4F2F-9867-ECCD25052EDE}" destId="{E54C2C0F-51AB-4EFB-9048-9F2ACFC8108B}" srcOrd="1" destOrd="4" presId="urn:microsoft.com/office/officeart/2005/8/layout/cycle4"/>
    <dgm:cxn modelId="{2FFE376E-BC52-406B-BFB7-D7761C1A316F}" type="presOf" srcId="{5DB2BF8F-7BB8-4BDF-994F-ACF1AF3627C1}" destId="{24144FE9-5CB5-42A5-9B7C-4F8CCD0E4337}" srcOrd="0" destOrd="3" presId="urn:microsoft.com/office/officeart/2005/8/layout/cycle4"/>
    <dgm:cxn modelId="{74222A70-B830-46A6-BF9A-E2C0CC2DB9F4}" srcId="{7A5F210D-F30D-4E39-B63F-5E185B22820D}" destId="{316A0473-21ED-4514-B2E4-CCE97D7E821B}" srcOrd="0" destOrd="0" parTransId="{69D605EE-8E10-4EFE-9002-5F8E9767AA6B}" sibTransId="{14F70CDD-CE6D-410B-B005-93377EA3AB02}"/>
    <dgm:cxn modelId="{2C882372-F934-4ABD-99D1-1E3F8EE26371}" type="presOf" srcId="{7A5F210D-F30D-4E39-B63F-5E185B22820D}" destId="{41A4C149-87F7-460A-847D-E1BCC809E9E3}" srcOrd="0" destOrd="0" presId="urn:microsoft.com/office/officeart/2005/8/layout/cycle4"/>
    <dgm:cxn modelId="{6B8BC974-FBCC-4793-B854-9FF0C71E58E7}" type="presOf" srcId="{B6F8874C-EC2D-4108-835C-67750D9F7CC0}" destId="{CB466772-AD7A-4A5B-8A16-073FC268B4A1}" srcOrd="0" destOrd="3" presId="urn:microsoft.com/office/officeart/2005/8/layout/cycle4"/>
    <dgm:cxn modelId="{29091F55-77AA-47A3-A5EC-7A522928B6AC}" type="presOf" srcId="{4E00ECD5-6144-481F-A343-EA809885081A}" destId="{6EBCDF03-88FF-4E93-838A-2ADA167FDC0C}" srcOrd="1" destOrd="3" presId="urn:microsoft.com/office/officeart/2005/8/layout/cycle4"/>
    <dgm:cxn modelId="{9C916E56-0FB4-4227-BFF4-D2320F1EFEE0}" type="presOf" srcId="{BC772FF0-1E3C-421A-9167-D2B2067FC94D}" destId="{6EBCDF03-88FF-4E93-838A-2ADA167FDC0C}" srcOrd="1" destOrd="1" presId="urn:microsoft.com/office/officeart/2005/8/layout/cycle4"/>
    <dgm:cxn modelId="{FEE36277-3B61-461F-AADC-A598C6B3DCC7}" srcId="{614D4396-AD36-4E03-8E7F-1E1140FE326E}" destId="{2FCAEFB6-2A63-4312-A8EA-4094EB637780}" srcOrd="3" destOrd="0" parTransId="{0BDD0C06-DD4E-4577-B350-2362CBA92398}" sibTransId="{80CA860A-A866-4905-9EA2-E5742BD14B95}"/>
    <dgm:cxn modelId="{36526957-3FF0-428C-BAB1-40F5AABE1051}" type="presOf" srcId="{DF6BCD8E-C114-4758-83D8-DA7FEA4C5DDC}" destId="{24144FE9-5CB5-42A5-9B7C-4F8CCD0E4337}" srcOrd="0" destOrd="1" presId="urn:microsoft.com/office/officeart/2005/8/layout/cycle4"/>
    <dgm:cxn modelId="{75847979-AF50-4C47-8997-602466DEA736}" type="presOf" srcId="{884ADE27-3A4B-478A-9463-EB7910DC42A8}" destId="{60FE8747-0B7E-4A1A-A6E6-3FDC25DC6FAF}" srcOrd="0" destOrd="0" presId="urn:microsoft.com/office/officeart/2005/8/layout/cycle4"/>
    <dgm:cxn modelId="{A62D8679-6E4E-4A12-A80B-791102B6C881}" srcId="{B683EF7D-6091-43F3-844E-A8D78930BD5F}" destId="{BC772FF0-1E3C-421A-9167-D2B2067FC94D}" srcOrd="1" destOrd="0" parTransId="{334D5E34-333B-4939-B3B5-ED3E0D8D3B20}" sibTransId="{0CB31C60-0DAB-49C2-BACB-96282FCB8D18}"/>
    <dgm:cxn modelId="{9E093C7C-E6CF-4B3C-9F47-FB3F330B934F}" type="presOf" srcId="{316A0473-21ED-4514-B2E4-CCE97D7E821B}" destId="{CB466772-AD7A-4A5B-8A16-073FC268B4A1}" srcOrd="0" destOrd="0" presId="urn:microsoft.com/office/officeart/2005/8/layout/cycle4"/>
    <dgm:cxn modelId="{CD164F7D-6212-4F98-A7D9-AB9340DEB362}" type="presOf" srcId="{DF6BCD8E-C114-4758-83D8-DA7FEA4C5DDC}" destId="{6F23C7E9-2C7B-46B5-BDDB-9BF257799FD1}" srcOrd="1" destOrd="1" presId="urn:microsoft.com/office/officeart/2005/8/layout/cycle4"/>
    <dgm:cxn modelId="{779F547E-065A-44B7-A3A2-59F85521A8E7}" type="presOf" srcId="{9F6CB05A-65C3-430B-9B25-906A89D30CF9}" destId="{CB466772-AD7A-4A5B-8A16-073FC268B4A1}" srcOrd="0" destOrd="1" presId="urn:microsoft.com/office/officeart/2005/8/layout/cycle4"/>
    <dgm:cxn modelId="{3665587E-20DD-4DF9-9391-9234596734B3}" srcId="{B683EF7D-6091-43F3-844E-A8D78930BD5F}" destId="{4E00ECD5-6144-481F-A343-EA809885081A}" srcOrd="3" destOrd="0" parTransId="{F16BA2C8-2863-402A-8A93-DB79547D8DAD}" sibTransId="{C3A491DD-1F15-470A-94D2-27EE0E4CAFA7}"/>
    <dgm:cxn modelId="{E32A4B7F-5584-4F4E-A95C-B1D1946131E8}" type="presOf" srcId="{38210424-1450-42BB-8482-3E18DACC5E5B}" destId="{E7CF0F78-7671-4345-B38A-1DB941D4ABFA}" srcOrd="0" destOrd="0" presId="urn:microsoft.com/office/officeart/2005/8/layout/cycle4"/>
    <dgm:cxn modelId="{5168F680-31EE-4B53-9F53-B64075E2A211}" srcId="{7A5F210D-F30D-4E39-B63F-5E185B22820D}" destId="{B6F8874C-EC2D-4108-835C-67750D9F7CC0}" srcOrd="3" destOrd="0" parTransId="{D106E941-D106-4DE7-A287-A675E861DD77}" sibTransId="{781A4E1B-9A9B-40E2-A0AB-895FBA350F07}"/>
    <dgm:cxn modelId="{014B0E84-56FE-4972-A215-6BDE2E2D9A41}" srcId="{2FCAEFB6-2A63-4312-A8EA-4094EB637780}" destId="{5DB2BF8F-7BB8-4BDF-994F-ACF1AF3627C1}" srcOrd="3" destOrd="0" parTransId="{0B6A1BB8-9AE3-4E76-946C-3FE9F01ED2AE}" sibTransId="{4ACCC216-1A49-451B-B795-514567523D2B}"/>
    <dgm:cxn modelId="{ABB5B686-5BC0-4E6C-8475-CBEE5CABC93D}" type="presOf" srcId="{4C2D6790-C93F-465F-AC2B-EC2AC87447A9}" destId="{E17BD6C7-E879-4B71-AB58-428A869BEB12}" srcOrd="1" destOrd="1" presId="urn:microsoft.com/office/officeart/2005/8/layout/cycle4"/>
    <dgm:cxn modelId="{43F3C689-1B34-4A9F-ACFF-26DF0BFEBB1C}" srcId="{884ADE27-3A4B-478A-9463-EB7910DC42A8}" destId="{4C2D6790-C93F-465F-AC2B-EC2AC87447A9}" srcOrd="1" destOrd="0" parTransId="{4C0EBA1E-37E3-401D-95A8-E7D27A2BCA7E}" sibTransId="{AE2D5BA0-9CC0-4730-92F5-7B167851A18D}"/>
    <dgm:cxn modelId="{1FBD988A-8AE4-430B-9DA6-D2A952172503}" type="presOf" srcId="{EECF4C8A-A888-4711-8B3B-BF250CF74EA3}" destId="{6F23C7E9-2C7B-46B5-BDDB-9BF257799FD1}" srcOrd="1" destOrd="2" presId="urn:microsoft.com/office/officeart/2005/8/layout/cycle4"/>
    <dgm:cxn modelId="{6B213793-7D4B-4C25-ACA5-ABCECB891516}" type="presOf" srcId="{B683EF7D-6091-43F3-844E-A8D78930BD5F}" destId="{39800F27-62E9-49C1-96B0-CC87D4C12600}" srcOrd="0" destOrd="0" presId="urn:microsoft.com/office/officeart/2005/8/layout/cycle4"/>
    <dgm:cxn modelId="{13AE9697-F51C-4186-B999-EB652EC8C015}" srcId="{2FCAEFB6-2A63-4312-A8EA-4094EB637780}" destId="{DF6BCD8E-C114-4758-83D8-DA7FEA4C5DDC}" srcOrd="1" destOrd="0" parTransId="{2CA80EA0-99AC-48D0-A05A-F31B41BA39B3}" sibTransId="{7F13EF47-F7CD-442E-8F0B-FE8F3979EDC6}"/>
    <dgm:cxn modelId="{B6D42F9B-5E16-4DFD-BD6D-4F9FA7FE3645}" type="presOf" srcId="{BC772FF0-1E3C-421A-9167-D2B2067FC94D}" destId="{8B903AF8-4360-485E-B35F-633BCAA0A065}" srcOrd="0" destOrd="1" presId="urn:microsoft.com/office/officeart/2005/8/layout/cycle4"/>
    <dgm:cxn modelId="{3E58ECA4-AB77-47C3-83F6-075EFEB4468E}" srcId="{7A5F210D-F30D-4E39-B63F-5E185B22820D}" destId="{9F6CB05A-65C3-430B-9B25-906A89D30CF9}" srcOrd="1" destOrd="0" parTransId="{B5ABC948-187E-415D-A38A-079B60F26FC4}" sibTransId="{4C7C0079-574E-4438-843A-ED8933D89F2D}"/>
    <dgm:cxn modelId="{D73BB6AC-D1BE-4235-B4E7-1F2C909FD60D}" type="presOf" srcId="{9A2311A3-4DBA-4E5B-A0D3-C5958AEEFC2F}" destId="{E7CF0F78-7671-4345-B38A-1DB941D4ABFA}" srcOrd="0" destOrd="3" presId="urn:microsoft.com/office/officeart/2005/8/layout/cycle4"/>
    <dgm:cxn modelId="{92460AB6-EAAE-42B0-BAE5-5B2989A576AB}" srcId="{B683EF7D-6091-43F3-844E-A8D78930BD5F}" destId="{AD9FA27D-FB19-4452-BBC3-E00FA8148F73}" srcOrd="0" destOrd="0" parTransId="{15699189-CB97-47C5-A7E0-B09B3497ECAF}" sibTransId="{2F51A607-A64B-487B-B600-C5B879D8A9A8}"/>
    <dgm:cxn modelId="{887C15BA-E926-4DA3-B2E8-E0C8C072E432}" srcId="{7A5F210D-F30D-4E39-B63F-5E185B22820D}" destId="{F7DCAA1E-8147-4A4C-A035-2D998485FEE2}" srcOrd="2" destOrd="0" parTransId="{BED32679-BB6C-41CE-AE24-68955689F190}" sibTransId="{F2D3F8BE-7D67-4500-89A1-130CE4A4326B}"/>
    <dgm:cxn modelId="{66D08FBA-D556-4454-83BD-E423A647184A}" type="presOf" srcId="{45FFE683-88FA-4735-B96B-F6A6219A204A}" destId="{24144FE9-5CB5-42A5-9B7C-4F8CCD0E4337}" srcOrd="0" destOrd="0" presId="urn:microsoft.com/office/officeart/2005/8/layout/cycle4"/>
    <dgm:cxn modelId="{1BE63EBC-AB13-4296-9CD0-96A3F15A1D82}" type="presOf" srcId="{B154E608-5897-4DA3-9A66-65322295A986}" destId="{24144FE9-5CB5-42A5-9B7C-4F8CCD0E4337}" srcOrd="0" destOrd="4" presId="urn:microsoft.com/office/officeart/2005/8/layout/cycle4"/>
    <dgm:cxn modelId="{80B8F9C1-64DE-4D8F-BD93-9C786E9E2035}" type="presOf" srcId="{5DB2BF8F-7BB8-4BDF-994F-ACF1AF3627C1}" destId="{6F23C7E9-2C7B-46B5-BDDB-9BF257799FD1}" srcOrd="1" destOrd="3" presId="urn:microsoft.com/office/officeart/2005/8/layout/cycle4"/>
    <dgm:cxn modelId="{730066CE-25B3-481D-9A79-E19BC871B2B3}" type="presOf" srcId="{F7DCAA1E-8147-4A4C-A035-2D998485FEE2}" destId="{E54C2C0F-51AB-4EFB-9048-9F2ACFC8108B}" srcOrd="1" destOrd="2" presId="urn:microsoft.com/office/officeart/2005/8/layout/cycle4"/>
    <dgm:cxn modelId="{308AD7CF-7FA4-4047-80C0-8F39354939E0}" type="presOf" srcId="{4C2D6790-C93F-465F-AC2B-EC2AC87447A9}" destId="{E7CF0F78-7671-4345-B38A-1DB941D4ABFA}" srcOrd="0" destOrd="1" presId="urn:microsoft.com/office/officeart/2005/8/layout/cycle4"/>
    <dgm:cxn modelId="{954533D2-CED6-4BDA-9771-52F32076DD74}" type="presOf" srcId="{9A2311A3-4DBA-4E5B-A0D3-C5958AEEFC2F}" destId="{E17BD6C7-E879-4B71-AB58-428A869BEB12}" srcOrd="1" destOrd="3" presId="urn:microsoft.com/office/officeart/2005/8/layout/cycle4"/>
    <dgm:cxn modelId="{94DD1FDF-2325-4F22-B965-BA445656967B}" srcId="{614D4396-AD36-4E03-8E7F-1E1140FE326E}" destId="{7A5F210D-F30D-4E39-B63F-5E185B22820D}" srcOrd="2" destOrd="0" parTransId="{732C9C30-3306-46A2-AFC5-37E95BABE3DB}" sibTransId="{3DC85E99-ACC7-48E0-96DD-D3264AC3BEEF}"/>
    <dgm:cxn modelId="{40AC9ADF-6DEC-4D24-B9CA-B8275754DAA7}" srcId="{884ADE27-3A4B-478A-9463-EB7910DC42A8}" destId="{9A2311A3-4DBA-4E5B-A0D3-C5958AEEFC2F}" srcOrd="3" destOrd="0" parTransId="{57B677B0-81D1-41CA-9F61-CD428F49AD83}" sibTransId="{329A0D22-AE8C-45E7-80A3-2D9D8AC0D502}"/>
    <dgm:cxn modelId="{31EEF8E0-A83A-4EC4-8F98-52C130A5AFE6}" type="presOf" srcId="{316A0473-21ED-4514-B2E4-CCE97D7E821B}" destId="{E54C2C0F-51AB-4EFB-9048-9F2ACFC8108B}" srcOrd="1" destOrd="0" presId="urn:microsoft.com/office/officeart/2005/8/layout/cycle4"/>
    <dgm:cxn modelId="{F44BFDE4-7981-4366-B979-3BBDB2BCA7D4}" type="presOf" srcId="{F7DCAA1E-8147-4A4C-A035-2D998485FEE2}" destId="{CB466772-AD7A-4A5B-8A16-073FC268B4A1}" srcOrd="0" destOrd="2" presId="urn:microsoft.com/office/officeart/2005/8/layout/cycle4"/>
    <dgm:cxn modelId="{C43FF0E7-DD73-423E-9419-FBA2599A7060}" type="presOf" srcId="{9C6A0087-E3BB-4428-A462-43FD9AD280F3}" destId="{8B903AF8-4360-485E-B35F-633BCAA0A065}" srcOrd="0" destOrd="2" presId="urn:microsoft.com/office/officeart/2005/8/layout/cycle4"/>
    <dgm:cxn modelId="{9A0931E8-8A86-44A5-970F-4C9B56625A20}" type="presOf" srcId="{38210424-1450-42BB-8482-3E18DACC5E5B}" destId="{E17BD6C7-E879-4B71-AB58-428A869BEB12}" srcOrd="1" destOrd="0" presId="urn:microsoft.com/office/officeart/2005/8/layout/cycle4"/>
    <dgm:cxn modelId="{7C3B3EEA-F3CE-4C3F-9041-A65936EC8CE4}" type="presOf" srcId="{B154E608-5897-4DA3-9A66-65322295A986}" destId="{6F23C7E9-2C7B-46B5-BDDB-9BF257799FD1}" srcOrd="1" destOrd="4" presId="urn:microsoft.com/office/officeart/2005/8/layout/cycle4"/>
    <dgm:cxn modelId="{F8C4F8EB-592A-4725-A27E-D27C47DB209C}" type="presOf" srcId="{45FFE683-88FA-4735-B96B-F6A6219A204A}" destId="{6F23C7E9-2C7B-46B5-BDDB-9BF257799FD1}" srcOrd="1" destOrd="0" presId="urn:microsoft.com/office/officeart/2005/8/layout/cycle4"/>
    <dgm:cxn modelId="{2A3F8BF2-0DEF-4364-8725-DFFA0AFFEDCD}" type="presOf" srcId="{A852D1B2-916F-4F2F-9867-ECCD25052EDE}" destId="{CB466772-AD7A-4A5B-8A16-073FC268B4A1}" srcOrd="0" destOrd="4" presId="urn:microsoft.com/office/officeart/2005/8/layout/cycle4"/>
    <dgm:cxn modelId="{526C75F6-A329-490F-96CB-4CA9CE269817}" srcId="{2FCAEFB6-2A63-4312-A8EA-4094EB637780}" destId="{45FFE683-88FA-4735-B96B-F6A6219A204A}" srcOrd="0" destOrd="0" parTransId="{939D93ED-5106-4EFD-8C85-6B6E1B66E403}" sibTransId="{D7BF93E8-B362-4903-8597-C8847200E868}"/>
    <dgm:cxn modelId="{24DDAEFF-9802-49E8-ADA2-8E1EA13C0E16}" type="presOf" srcId="{17316F2F-1CFE-4FFC-93B2-C7F0A1625E21}" destId="{E17BD6C7-E879-4B71-AB58-428A869BEB12}" srcOrd="1" destOrd="2" presId="urn:microsoft.com/office/officeart/2005/8/layout/cycle4"/>
    <dgm:cxn modelId="{F7D937F8-F1AB-45D9-BE1B-996526D14C9D}" type="presParOf" srcId="{F4EEAFFC-0C55-489C-8CDA-31E0D310EA17}" destId="{2A047B40-4311-4C32-94CB-25B62B223E8B}" srcOrd="0" destOrd="0" presId="urn:microsoft.com/office/officeart/2005/8/layout/cycle4"/>
    <dgm:cxn modelId="{A1C20C6A-43D4-49D1-9F69-575B26C7ACF5}" type="presParOf" srcId="{2A047B40-4311-4C32-94CB-25B62B223E8B}" destId="{B41FA1C7-AE9F-49D4-8638-4F24AC98248D}" srcOrd="0" destOrd="0" presId="urn:microsoft.com/office/officeart/2005/8/layout/cycle4"/>
    <dgm:cxn modelId="{E20ABE17-455B-48B9-AFF5-8D21F6034CCD}" type="presParOf" srcId="{B41FA1C7-AE9F-49D4-8638-4F24AC98248D}" destId="{E7CF0F78-7671-4345-B38A-1DB941D4ABFA}" srcOrd="0" destOrd="0" presId="urn:microsoft.com/office/officeart/2005/8/layout/cycle4"/>
    <dgm:cxn modelId="{1B7D9344-4BD4-4A5A-A591-605AED4B8D8B}" type="presParOf" srcId="{B41FA1C7-AE9F-49D4-8638-4F24AC98248D}" destId="{E17BD6C7-E879-4B71-AB58-428A869BEB12}" srcOrd="1" destOrd="0" presId="urn:microsoft.com/office/officeart/2005/8/layout/cycle4"/>
    <dgm:cxn modelId="{84EE55F3-FF7C-45A5-8C28-1EACC5F29453}" type="presParOf" srcId="{2A047B40-4311-4C32-94CB-25B62B223E8B}" destId="{82334264-9D7B-45A0-A2CC-EEFA45711169}" srcOrd="1" destOrd="0" presId="urn:microsoft.com/office/officeart/2005/8/layout/cycle4"/>
    <dgm:cxn modelId="{4D4B0F6D-2B51-4B91-8933-174E7E9920C7}" type="presParOf" srcId="{82334264-9D7B-45A0-A2CC-EEFA45711169}" destId="{8B903AF8-4360-485E-B35F-633BCAA0A065}" srcOrd="0" destOrd="0" presId="urn:microsoft.com/office/officeart/2005/8/layout/cycle4"/>
    <dgm:cxn modelId="{E93119DA-BD6E-49DA-94EA-826610224923}" type="presParOf" srcId="{82334264-9D7B-45A0-A2CC-EEFA45711169}" destId="{6EBCDF03-88FF-4E93-838A-2ADA167FDC0C}" srcOrd="1" destOrd="0" presId="urn:microsoft.com/office/officeart/2005/8/layout/cycle4"/>
    <dgm:cxn modelId="{62786889-E212-48AC-8936-82C0B891E5DD}" type="presParOf" srcId="{2A047B40-4311-4C32-94CB-25B62B223E8B}" destId="{4562B27C-7C16-47B2-8EBD-AC793BD0C969}" srcOrd="2" destOrd="0" presId="urn:microsoft.com/office/officeart/2005/8/layout/cycle4"/>
    <dgm:cxn modelId="{1352FB62-C840-4D4F-95DA-995FC3502E45}" type="presParOf" srcId="{4562B27C-7C16-47B2-8EBD-AC793BD0C969}" destId="{CB466772-AD7A-4A5B-8A16-073FC268B4A1}" srcOrd="0" destOrd="0" presId="urn:microsoft.com/office/officeart/2005/8/layout/cycle4"/>
    <dgm:cxn modelId="{B7AD3C4A-D9E8-4AD4-A7E6-7FC5970E05F8}" type="presParOf" srcId="{4562B27C-7C16-47B2-8EBD-AC793BD0C969}" destId="{E54C2C0F-51AB-4EFB-9048-9F2ACFC8108B}" srcOrd="1" destOrd="0" presId="urn:microsoft.com/office/officeart/2005/8/layout/cycle4"/>
    <dgm:cxn modelId="{644CE468-1763-4488-9C67-1F43CFBE3371}" type="presParOf" srcId="{2A047B40-4311-4C32-94CB-25B62B223E8B}" destId="{C3551EE9-5827-426C-8D4E-27FEC4B949CD}" srcOrd="3" destOrd="0" presId="urn:microsoft.com/office/officeart/2005/8/layout/cycle4"/>
    <dgm:cxn modelId="{92B4A1BE-DC53-4B5F-B395-DC22FA8CCA28}" type="presParOf" srcId="{C3551EE9-5827-426C-8D4E-27FEC4B949CD}" destId="{24144FE9-5CB5-42A5-9B7C-4F8CCD0E4337}" srcOrd="0" destOrd="0" presId="urn:microsoft.com/office/officeart/2005/8/layout/cycle4"/>
    <dgm:cxn modelId="{9EDC086D-A554-4A2D-AD91-E496C7AB87D8}" type="presParOf" srcId="{C3551EE9-5827-426C-8D4E-27FEC4B949CD}" destId="{6F23C7E9-2C7B-46B5-BDDB-9BF257799FD1}" srcOrd="1" destOrd="0" presId="urn:microsoft.com/office/officeart/2005/8/layout/cycle4"/>
    <dgm:cxn modelId="{5C5B9BD3-5C9F-4B89-BED6-578A2E6F6D6D}" type="presParOf" srcId="{2A047B40-4311-4C32-94CB-25B62B223E8B}" destId="{28A90A23-EFE8-422A-9AA9-DFE5385A147D}" srcOrd="4" destOrd="0" presId="urn:microsoft.com/office/officeart/2005/8/layout/cycle4"/>
    <dgm:cxn modelId="{599D1E23-7BCF-4A14-85CC-E396BC1F2154}" type="presParOf" srcId="{F4EEAFFC-0C55-489C-8CDA-31E0D310EA17}" destId="{445BC2B2-CCD6-49D8-B3B1-C0BD5A4224EF}" srcOrd="1" destOrd="0" presId="urn:microsoft.com/office/officeart/2005/8/layout/cycle4"/>
    <dgm:cxn modelId="{4AF225AE-E9FC-4D76-9C4B-5A69B1A58B0E}" type="presParOf" srcId="{445BC2B2-CCD6-49D8-B3B1-C0BD5A4224EF}" destId="{60FE8747-0B7E-4A1A-A6E6-3FDC25DC6FAF}" srcOrd="0" destOrd="0" presId="urn:microsoft.com/office/officeart/2005/8/layout/cycle4"/>
    <dgm:cxn modelId="{76D27C14-CF63-47B7-956F-84717C99DD68}" type="presParOf" srcId="{445BC2B2-CCD6-49D8-B3B1-C0BD5A4224EF}" destId="{39800F27-62E9-49C1-96B0-CC87D4C12600}" srcOrd="1" destOrd="0" presId="urn:microsoft.com/office/officeart/2005/8/layout/cycle4"/>
    <dgm:cxn modelId="{53857456-BE54-45BF-BFC1-C07B28491EF7}" type="presParOf" srcId="{445BC2B2-CCD6-49D8-B3B1-C0BD5A4224EF}" destId="{41A4C149-87F7-460A-847D-E1BCC809E9E3}" srcOrd="2" destOrd="0" presId="urn:microsoft.com/office/officeart/2005/8/layout/cycle4"/>
    <dgm:cxn modelId="{B7DE8470-BD8D-487A-974B-73D8A148A225}" type="presParOf" srcId="{445BC2B2-CCD6-49D8-B3B1-C0BD5A4224EF}" destId="{6774564D-17E5-44C1-BF08-E7349BDABDD5}" srcOrd="3" destOrd="0" presId="urn:microsoft.com/office/officeart/2005/8/layout/cycle4"/>
    <dgm:cxn modelId="{714DC6C5-8B98-4315-9CB9-E39EE5F6ACE5}" type="presParOf" srcId="{445BC2B2-CCD6-49D8-B3B1-C0BD5A4224EF}" destId="{2EC32C9B-D587-49D4-AC58-590834528443}" srcOrd="4" destOrd="0" presId="urn:microsoft.com/office/officeart/2005/8/layout/cycle4"/>
    <dgm:cxn modelId="{336B3DF9-9A0F-4BA5-9BC8-7CE4AB832DD1}" type="presParOf" srcId="{F4EEAFFC-0C55-489C-8CDA-31E0D310EA17}" destId="{2BB3C239-1B22-4213-BABD-36620C138247}" srcOrd="2" destOrd="0" presId="urn:microsoft.com/office/officeart/2005/8/layout/cycle4"/>
    <dgm:cxn modelId="{DC1A2F5A-E33F-440D-90BB-A15E514A781A}" type="presParOf" srcId="{F4EEAFFC-0C55-489C-8CDA-31E0D310EA17}" destId="{3F085E2F-8FD9-4307-9F73-55335BDD711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4D4396-AD36-4E03-8E7F-1E1140FE326E}" type="doc">
      <dgm:prSet loTypeId="urn:microsoft.com/office/officeart/2005/8/layout/cycle4" loCatId="relationship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84ADE27-3A4B-478A-9463-EB7910DC42A8}">
      <dgm:prSet phldrT="[文本]" custT="1"/>
      <dgm:spPr/>
      <dgm:t>
        <a:bodyPr/>
        <a:lstStyle/>
        <a:p>
          <a:r>
            <a:rPr lang="zh-CN" altLang="en-US" sz="2400" dirty="0"/>
            <a:t>新浪微博</a:t>
          </a:r>
        </a:p>
      </dgm:t>
    </dgm:pt>
    <dgm:pt modelId="{252763FB-3D6D-4943-A9E2-EBB6FFC0051E}" type="par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D012955F-692F-4229-A35F-C937C4165558}" type="sib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38210424-1450-42BB-8482-3E18DACC5E5B}">
      <dgm:prSet phldrT="[文本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时间：</a:t>
          </a:r>
          <a:r>
            <a:rPr lang="en-US" altLang="zh-CN" sz="1200" b="1" dirty="0">
              <a:solidFill>
                <a:srgbClr val="FF0000"/>
              </a:solidFill>
              <a:latin typeface="+mn-ea"/>
              <a:ea typeface="+mn-ea"/>
            </a:rPr>
            <a:t>2011.12</a:t>
          </a:r>
          <a:r>
            <a:rPr lang="zh-CN" altLang="en-US" sz="1200" dirty="0">
              <a:latin typeface="+mn-ea"/>
              <a:ea typeface="+mn-ea"/>
            </a:rPr>
            <a:t>～现在</a:t>
          </a:r>
        </a:p>
      </dgm:t>
    </dgm:pt>
    <dgm:pt modelId="{8AB31AD2-C6F2-4F0B-B30C-54AD29575412}" type="par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6050542A-3CAF-49DA-BB90-67BB8EE09E5F}" type="sib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B683EF7D-6091-43F3-844E-A8D78930BD5F}">
      <dgm:prSet phldrT="[文本]" custT="1"/>
      <dgm:spPr/>
      <dgm:t>
        <a:bodyPr/>
        <a:lstStyle/>
        <a:p>
          <a:r>
            <a:rPr lang="zh-CN" altLang="en-US" sz="2400" dirty="0"/>
            <a:t>万达集团</a:t>
          </a:r>
        </a:p>
      </dgm:t>
    </dgm:pt>
    <dgm:pt modelId="{334B7FE8-495B-455C-B259-5702E72D182C}" type="par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CF471C4-2696-410C-8856-0979C4D73870}" type="sib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D9FA27D-FB19-4452-BBC3-E00FA8148F73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200" dirty="0">
              <a:latin typeface="+mn-ea"/>
              <a:ea typeface="+mn-ea"/>
            </a:rPr>
            <a:t>时间：</a:t>
          </a:r>
          <a:r>
            <a:rPr lang="en-US" altLang="zh-CN" sz="1200" b="1" dirty="0">
              <a:solidFill>
                <a:srgbClr val="FF0000"/>
              </a:solidFill>
              <a:latin typeface="+mn-ea"/>
              <a:ea typeface="+mn-ea"/>
            </a:rPr>
            <a:t>2013.8 </a:t>
          </a:r>
          <a:r>
            <a:rPr lang="en-US" altLang="zh-CN" sz="1200" dirty="0">
              <a:latin typeface="+mn-ea"/>
              <a:ea typeface="+mn-ea"/>
            </a:rPr>
            <a:t>~</a:t>
          </a:r>
          <a:r>
            <a:rPr lang="zh-CN" altLang="en-US" sz="1200" dirty="0">
              <a:latin typeface="+mn-ea"/>
              <a:ea typeface="+mn-ea"/>
            </a:rPr>
            <a:t>　现在</a:t>
          </a:r>
        </a:p>
      </dgm:t>
    </dgm:pt>
    <dgm:pt modelId="{15699189-CB97-47C5-A7E0-B09B3497ECAF}" type="par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2F51A607-A64B-487B-B600-C5B879D8A9A8}" type="sib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7A5F210D-F30D-4E39-B63F-5E185B22820D}">
      <dgm:prSet phldrT="[文本]" custT="1"/>
      <dgm:spPr/>
      <dgm:t>
        <a:bodyPr/>
        <a:lstStyle/>
        <a:p>
          <a:r>
            <a:rPr lang="zh-CN" altLang="en-US" sz="2400" dirty="0"/>
            <a:t>其他公司</a:t>
          </a:r>
        </a:p>
      </dgm:t>
    </dgm:pt>
    <dgm:pt modelId="{732C9C30-3306-46A2-AFC5-37E95BABE3DB}" type="par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DC85E99-ACC7-48E0-96DD-D3264AC3BEEF}" type="sib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16A0473-21ED-4514-B2E4-CCE97D7E821B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国家互联网中心：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</dgm:t>
    </dgm:pt>
    <dgm:pt modelId="{69D605EE-8E10-4EFE-9002-5F8E9767AA6B}" type="par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14F70CDD-CE6D-410B-B005-93377EA3AB02}" type="sib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2FCAEFB6-2A63-4312-A8EA-4094EB637780}">
      <dgm:prSet phldrT="[文本]" custT="1"/>
      <dgm:spPr/>
      <dgm:t>
        <a:bodyPr/>
        <a:lstStyle/>
        <a:p>
          <a:r>
            <a:rPr lang="zh-CN" altLang="en-US" sz="2400" dirty="0"/>
            <a:t>乐视集团</a:t>
          </a:r>
        </a:p>
      </dgm:t>
    </dgm:pt>
    <dgm:pt modelId="{0BDD0C06-DD4E-4577-B350-2362CBA92398}" type="par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80CA860A-A866-4905-9EA2-E5742BD14B95}" type="sib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45FFE683-88FA-4735-B96B-F6A6219A204A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200" kern="1200" dirty="0">
              <a:latin typeface="+mn-ea"/>
              <a:ea typeface="+mn-ea"/>
              <a:cs typeface="+mn-cs"/>
            </a:rPr>
            <a:t>时间：</a:t>
          </a:r>
          <a:r>
            <a:rPr lang="en-US" altLang="zh-CN" sz="12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2017.10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~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现在</a:t>
          </a:r>
        </a:p>
      </dgm:t>
    </dgm:pt>
    <dgm:pt modelId="{939D93ED-5106-4EFD-8C85-6B6E1B66E403}" type="par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D7BF93E8-B362-4903-8597-C8847200E868}" type="sib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17316F2F-1CFE-4FFC-93B2-C7F0A1625E21}">
      <dgm:prSet phldrT="[文本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模式：私有设备</a:t>
          </a:r>
          <a:r>
            <a:rPr lang="en-US" altLang="zh-CN" sz="1200" dirty="0">
              <a:latin typeface="+mn-ea"/>
              <a:ea typeface="+mn-ea"/>
            </a:rPr>
            <a:t>+</a:t>
          </a:r>
          <a:r>
            <a:rPr lang="zh-CN" altLang="en-US" sz="1200" dirty="0">
              <a:latin typeface="+mn-ea"/>
              <a:ea typeface="+mn-ea"/>
            </a:rPr>
            <a:t>阿里云</a:t>
          </a:r>
        </a:p>
      </dgm:t>
    </dgm:pt>
    <dgm:pt modelId="{0148C187-E828-4C15-80B3-90E7CDC97F7A}" type="par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2E1777B-34CD-4626-AC22-7FA190A0C5A1}" type="sib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BC772FF0-1E3C-421A-9167-D2B2067FC94D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200" dirty="0">
              <a:latin typeface="+mn-ea"/>
              <a:ea typeface="+mn-ea"/>
            </a:rPr>
            <a:t>规模：</a:t>
          </a:r>
          <a:r>
            <a:rPr lang="en-US" altLang="zh-CN" sz="1200" dirty="0">
              <a:latin typeface="+mn-ea"/>
              <a:ea typeface="+mn-ea"/>
            </a:rPr>
            <a:t>2000+</a:t>
          </a:r>
          <a:r>
            <a:rPr lang="zh-CN" altLang="en-US" sz="1200" dirty="0">
              <a:latin typeface="+mn-ea"/>
              <a:ea typeface="+mn-ea"/>
            </a:rPr>
            <a:t>台设备</a:t>
          </a:r>
        </a:p>
      </dgm:t>
    </dgm:pt>
    <dgm:pt modelId="{334D5E34-333B-4939-B3B5-ED3E0D8D3B20}" type="par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0CB31C60-0DAB-49C2-BACB-96282FCB8D18}" type="sib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9C6A0087-E3BB-4428-A462-43FD9AD280F3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200" dirty="0">
              <a:latin typeface="+mn-ea"/>
              <a:ea typeface="+mn-ea"/>
            </a:rPr>
            <a:t>模式：私有设备</a:t>
          </a:r>
        </a:p>
      </dgm:t>
    </dgm:pt>
    <dgm:pt modelId="{FC6AD64B-8DC6-4FA1-B5DF-A8953C08BB12}" type="par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7C0ADB70-C5BD-4ABB-9AD4-B00AC227463F}" type="sib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DF6BCD8E-C114-4758-83D8-DA7FEA4C5DDC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200" kern="1200" dirty="0">
              <a:latin typeface="+mn-ea"/>
              <a:ea typeface="+mn-ea"/>
              <a:cs typeface="+mn-cs"/>
            </a:rPr>
            <a:t>规模：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30000+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</dgm:t>
    </dgm:pt>
    <dgm:pt modelId="{2CA80EA0-99AC-48D0-A05A-F31B41BA39B3}" type="par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7F13EF47-F7CD-442E-8F0B-FE8F3979EDC6}" type="sib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B154E608-5897-4DA3-9A66-65322295A986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FA40B82-77D8-4436-B2D2-A5475D5359D3}" type="par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C6388F59-7ED1-4CAD-BBC7-EDA4D0EC8600}" type="sib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EECF4C8A-A888-4711-8B3B-BF250CF74EA3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200" kern="1200" dirty="0">
              <a:latin typeface="+mn-ea"/>
              <a:ea typeface="+mn-ea"/>
              <a:cs typeface="+mn-cs"/>
            </a:rPr>
            <a:t>模式：私有设备</a:t>
          </a:r>
        </a:p>
      </dgm:t>
    </dgm:pt>
    <dgm:pt modelId="{51435E5F-C1F8-4C2B-B27D-DE1530933C81}" type="par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FA4641C3-B702-4581-80A3-7F0206661439}" type="sib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A852D1B2-916F-4F2F-9867-ECCD25052EDE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200" kern="1200" dirty="0">
            <a:solidFill>
              <a:schemeClr val="bg1"/>
            </a:solidFill>
            <a:latin typeface="+mn-ea"/>
            <a:ea typeface="+mn-ea"/>
            <a:cs typeface="+mn-cs"/>
          </a:endParaRPr>
        </a:p>
      </dgm:t>
    </dgm:pt>
    <dgm:pt modelId="{85D5A82A-A42F-40C3-96A1-4CEF1F78474B}" type="par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7EBA949-F624-4B4B-9AB5-8B020DDC8C19}" type="sib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E00ECD5-6144-481F-A343-EA809885081A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200" dirty="0">
              <a:latin typeface="+mn-ea"/>
              <a:ea typeface="+mn-ea"/>
            </a:rPr>
            <a:t>收益：回收</a:t>
          </a:r>
          <a:r>
            <a:rPr lang="en-US" altLang="zh-CN" sz="1200" dirty="0">
              <a:latin typeface="+mn-ea"/>
              <a:ea typeface="+mn-ea"/>
            </a:rPr>
            <a:t>15%</a:t>
          </a:r>
          <a:r>
            <a:rPr lang="zh-CN" altLang="en-US" sz="1200" dirty="0">
              <a:latin typeface="+mn-ea"/>
              <a:ea typeface="+mn-ea"/>
            </a:rPr>
            <a:t>空闲设备等</a:t>
          </a:r>
        </a:p>
      </dgm:t>
    </dgm:pt>
    <dgm:pt modelId="{F16BA2C8-2863-402A-8A93-DB79547D8DAD}" type="par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C3A491DD-1F15-470A-94D2-27EE0E4CAFA7}" type="sib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9F6CB05A-65C3-430B-9B25-906A89D30CF9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龙湖千丁：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</dgm:t>
    </dgm:pt>
    <dgm:pt modelId="{B5ABC948-187E-415D-A38A-079B60F26FC4}" type="par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4C7C0079-574E-4438-843A-ED8933D89F2D}" type="sib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B6F8874C-EC2D-4108-835C-67750D9F7CC0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200" kern="1200" dirty="0">
              <a:latin typeface="+mn-ea"/>
              <a:ea typeface="+mn-ea"/>
              <a:cs typeface="+mn-cs"/>
            </a:rPr>
            <a:t>……</a:t>
          </a:r>
          <a:endParaRPr lang="zh-CN" altLang="en-US" sz="1200" kern="1200" dirty="0">
            <a:latin typeface="+mn-ea"/>
            <a:ea typeface="+mn-ea"/>
            <a:cs typeface="+mn-cs"/>
          </a:endParaRPr>
        </a:p>
      </dgm:t>
    </dgm:pt>
    <dgm:pt modelId="{D106E941-D106-4DE7-A287-A675E861DD77}" type="par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781A4E1B-9A9B-40E2-A0AB-895FBA350F07}" type="sib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4C2D6790-C93F-465F-AC2B-EC2AC87447A9}">
      <dgm:prSet phldrT="[文本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规模：</a:t>
          </a:r>
          <a:r>
            <a:rPr lang="en-US" altLang="zh-CN" sz="1200" dirty="0">
              <a:latin typeface="+mn-ea"/>
              <a:ea typeface="+mn-ea"/>
            </a:rPr>
            <a:t>3000+</a:t>
          </a:r>
          <a:r>
            <a:rPr lang="zh-CN" altLang="en-US" sz="1200" dirty="0">
              <a:latin typeface="+mn-ea"/>
              <a:ea typeface="+mn-ea"/>
            </a:rPr>
            <a:t>台设备</a:t>
          </a:r>
        </a:p>
      </dgm:t>
    </dgm:pt>
    <dgm:pt modelId="{4C0EBA1E-37E3-401D-95A8-E7D27A2BCA7E}" type="par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AE2D5BA0-9CC0-4730-92F5-7B167851A18D}" type="sib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F7DCAA1E-8147-4A4C-A035-2D998485FEE2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货啦啦：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</dgm:t>
    </dgm:pt>
    <dgm:pt modelId="{BED32679-BB6C-41CE-AE24-68955689F190}" type="parTrans" cxnId="{887C15BA-E926-4DA3-B2E8-E0C8C072E432}">
      <dgm:prSet/>
      <dgm:spPr/>
      <dgm:t>
        <a:bodyPr/>
        <a:lstStyle/>
        <a:p>
          <a:endParaRPr lang="zh-CN" altLang="en-US"/>
        </a:p>
      </dgm:t>
    </dgm:pt>
    <dgm:pt modelId="{F2D3F8BE-7D67-4500-89A1-130CE4A4326B}" type="sibTrans" cxnId="{887C15BA-E926-4DA3-B2E8-E0C8C072E432}">
      <dgm:prSet/>
      <dgm:spPr/>
      <dgm:t>
        <a:bodyPr/>
        <a:lstStyle/>
        <a:p>
          <a:endParaRPr lang="zh-CN" altLang="en-US"/>
        </a:p>
      </dgm:t>
    </dgm:pt>
    <dgm:pt modelId="{9A2311A3-4DBA-4E5B-A0D3-C5958AEEFC2F}">
      <dgm:prSet phldrT="[文本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收益：自动发布、弹性等</a:t>
          </a:r>
        </a:p>
      </dgm:t>
    </dgm:pt>
    <dgm:pt modelId="{329A0D22-AE8C-45E7-80A3-2D9D8AC0D502}" type="sib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57B677B0-81D1-41CA-9F61-CD428F49AD83}" type="par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5DB2BF8F-7BB8-4BDF-994F-ACF1AF3627C1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200" kern="1200" dirty="0">
              <a:latin typeface="+mn-ea"/>
              <a:ea typeface="+mn-ea"/>
              <a:cs typeface="+mn-cs"/>
            </a:rPr>
            <a:t>收益：统一资源管理、自动发布等</a:t>
          </a:r>
        </a:p>
      </dgm:t>
    </dgm:pt>
    <dgm:pt modelId="{4ACCC216-1A49-451B-B795-514567523D2B}" type="sibTrans" cxnId="{014B0E84-56FE-4972-A215-6BDE2E2D9A41}">
      <dgm:prSet/>
      <dgm:spPr/>
      <dgm:t>
        <a:bodyPr/>
        <a:lstStyle/>
        <a:p>
          <a:endParaRPr lang="zh-CN" altLang="en-US"/>
        </a:p>
      </dgm:t>
    </dgm:pt>
    <dgm:pt modelId="{0B6A1BB8-9AE3-4E76-946C-3FE9F01ED2AE}" type="parTrans" cxnId="{014B0E84-56FE-4972-A215-6BDE2E2D9A41}">
      <dgm:prSet/>
      <dgm:spPr/>
      <dgm:t>
        <a:bodyPr/>
        <a:lstStyle/>
        <a:p>
          <a:endParaRPr lang="zh-CN" altLang="en-US"/>
        </a:p>
      </dgm:t>
    </dgm:pt>
    <dgm:pt modelId="{F4EEAFFC-0C55-489C-8CDA-31E0D310EA17}" type="pres">
      <dgm:prSet presAssocID="{614D4396-AD36-4E03-8E7F-1E1140FE326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A047B40-4311-4C32-94CB-25B62B223E8B}" type="pres">
      <dgm:prSet presAssocID="{614D4396-AD36-4E03-8E7F-1E1140FE326E}" presName="children" presStyleCnt="0"/>
      <dgm:spPr/>
    </dgm:pt>
    <dgm:pt modelId="{B41FA1C7-AE9F-49D4-8638-4F24AC98248D}" type="pres">
      <dgm:prSet presAssocID="{614D4396-AD36-4E03-8E7F-1E1140FE326E}" presName="child1group" presStyleCnt="0"/>
      <dgm:spPr/>
    </dgm:pt>
    <dgm:pt modelId="{E7CF0F78-7671-4345-B38A-1DB941D4ABFA}" type="pres">
      <dgm:prSet presAssocID="{614D4396-AD36-4E03-8E7F-1E1140FE326E}" presName="child1" presStyleLbl="bgAcc1" presStyleIdx="0" presStyleCnt="4" custScaleX="201223" custScaleY="113305" custLinFactNeighborX="-58850"/>
      <dgm:spPr/>
    </dgm:pt>
    <dgm:pt modelId="{E17BD6C7-E879-4B71-AB58-428A869BEB12}" type="pres">
      <dgm:prSet presAssocID="{614D4396-AD36-4E03-8E7F-1E1140FE326E}" presName="child1Text" presStyleLbl="bgAcc1" presStyleIdx="0" presStyleCnt="4">
        <dgm:presLayoutVars>
          <dgm:bulletEnabled val="1"/>
        </dgm:presLayoutVars>
      </dgm:prSet>
      <dgm:spPr/>
    </dgm:pt>
    <dgm:pt modelId="{82334264-9D7B-45A0-A2CC-EEFA45711169}" type="pres">
      <dgm:prSet presAssocID="{614D4396-AD36-4E03-8E7F-1E1140FE326E}" presName="child2group" presStyleCnt="0"/>
      <dgm:spPr/>
    </dgm:pt>
    <dgm:pt modelId="{8B903AF8-4360-485E-B35F-633BCAA0A065}" type="pres">
      <dgm:prSet presAssocID="{614D4396-AD36-4E03-8E7F-1E1140FE326E}" presName="child2" presStyleLbl="bgAcc1" presStyleIdx="1" presStyleCnt="4" custScaleX="213804" custScaleY="116667" custLinFactNeighborX="38392"/>
      <dgm:spPr>
        <a:xfrm>
          <a:off x="4486395" y="0"/>
          <a:ext cx="3650508" cy="1300480"/>
        </a:xfrm>
        <a:prstGeom prst="roundRect">
          <a:avLst>
            <a:gd name="adj" fmla="val 10000"/>
          </a:avLst>
        </a:prstGeom>
      </dgm:spPr>
    </dgm:pt>
    <dgm:pt modelId="{6EBCDF03-88FF-4E93-838A-2ADA167FDC0C}" type="pres">
      <dgm:prSet presAssocID="{614D4396-AD36-4E03-8E7F-1E1140FE326E}" presName="child2Text" presStyleLbl="bgAcc1" presStyleIdx="1" presStyleCnt="4">
        <dgm:presLayoutVars>
          <dgm:bulletEnabled val="1"/>
        </dgm:presLayoutVars>
      </dgm:prSet>
      <dgm:spPr/>
    </dgm:pt>
    <dgm:pt modelId="{4562B27C-7C16-47B2-8EBD-AC793BD0C969}" type="pres">
      <dgm:prSet presAssocID="{614D4396-AD36-4E03-8E7F-1E1140FE326E}" presName="child3group" presStyleCnt="0"/>
      <dgm:spPr/>
    </dgm:pt>
    <dgm:pt modelId="{CB466772-AD7A-4A5B-8A16-073FC268B4A1}" type="pres">
      <dgm:prSet presAssocID="{614D4396-AD36-4E03-8E7F-1E1140FE326E}" presName="child3" presStyleLbl="bgAcc1" presStyleIdx="2" presStyleCnt="4" custScaleX="208188" custScaleY="118378" custLinFactNeighborX="37129"/>
      <dgm:spPr>
        <a:xfrm>
          <a:off x="4385031" y="2763519"/>
          <a:ext cx="3751872" cy="1300480"/>
        </a:xfrm>
        <a:prstGeom prst="roundRect">
          <a:avLst>
            <a:gd name="adj" fmla="val 10000"/>
          </a:avLst>
        </a:prstGeom>
      </dgm:spPr>
    </dgm:pt>
    <dgm:pt modelId="{E54C2C0F-51AB-4EFB-9048-9F2ACFC8108B}" type="pres">
      <dgm:prSet presAssocID="{614D4396-AD36-4E03-8E7F-1E1140FE326E}" presName="child3Text" presStyleLbl="bgAcc1" presStyleIdx="2" presStyleCnt="4">
        <dgm:presLayoutVars>
          <dgm:bulletEnabled val="1"/>
        </dgm:presLayoutVars>
      </dgm:prSet>
      <dgm:spPr/>
    </dgm:pt>
    <dgm:pt modelId="{C3551EE9-5827-426C-8D4E-27FEC4B949CD}" type="pres">
      <dgm:prSet presAssocID="{614D4396-AD36-4E03-8E7F-1E1140FE326E}" presName="child4group" presStyleCnt="0"/>
      <dgm:spPr/>
    </dgm:pt>
    <dgm:pt modelId="{24144FE9-5CB5-42A5-9B7C-4F8CCD0E4337}" type="pres">
      <dgm:prSet presAssocID="{614D4396-AD36-4E03-8E7F-1E1140FE326E}" presName="child4" presStyleLbl="bgAcc1" presStyleIdx="3" presStyleCnt="4" custScaleX="209524" custScaleY="115912" custLinFactNeighborX="-62143"/>
      <dgm:spPr>
        <a:xfrm>
          <a:off x="0" y="2763519"/>
          <a:ext cx="3144890" cy="1300480"/>
        </a:xfrm>
        <a:prstGeom prst="roundRect">
          <a:avLst>
            <a:gd name="adj" fmla="val 10000"/>
          </a:avLst>
        </a:prstGeom>
      </dgm:spPr>
    </dgm:pt>
    <dgm:pt modelId="{6F23C7E9-2C7B-46B5-BDDB-9BF257799FD1}" type="pres">
      <dgm:prSet presAssocID="{614D4396-AD36-4E03-8E7F-1E1140FE326E}" presName="child4Text" presStyleLbl="bgAcc1" presStyleIdx="3" presStyleCnt="4">
        <dgm:presLayoutVars>
          <dgm:bulletEnabled val="1"/>
        </dgm:presLayoutVars>
      </dgm:prSet>
      <dgm:spPr/>
    </dgm:pt>
    <dgm:pt modelId="{28A90A23-EFE8-422A-9AA9-DFE5385A147D}" type="pres">
      <dgm:prSet presAssocID="{614D4396-AD36-4E03-8E7F-1E1140FE326E}" presName="childPlaceholder" presStyleCnt="0"/>
      <dgm:spPr/>
    </dgm:pt>
    <dgm:pt modelId="{445BC2B2-CCD6-49D8-B3B1-C0BD5A4224EF}" type="pres">
      <dgm:prSet presAssocID="{614D4396-AD36-4E03-8E7F-1E1140FE326E}" presName="circle" presStyleCnt="0"/>
      <dgm:spPr/>
    </dgm:pt>
    <dgm:pt modelId="{60FE8747-0B7E-4A1A-A6E6-3FDC25DC6FAF}" type="pres">
      <dgm:prSet presAssocID="{614D4396-AD36-4E03-8E7F-1E1140FE326E}" presName="quadrant1" presStyleLbl="node1" presStyleIdx="0" presStyleCnt="4" custLinFactNeighborY="9">
        <dgm:presLayoutVars>
          <dgm:chMax val="1"/>
          <dgm:bulletEnabled val="1"/>
        </dgm:presLayoutVars>
      </dgm:prSet>
      <dgm:spPr/>
    </dgm:pt>
    <dgm:pt modelId="{39800F27-62E9-49C1-96B0-CC87D4C12600}" type="pres">
      <dgm:prSet presAssocID="{614D4396-AD36-4E03-8E7F-1E1140FE326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1A4C149-87F7-460A-847D-E1BCC809E9E3}" type="pres">
      <dgm:prSet presAssocID="{614D4396-AD36-4E03-8E7F-1E1140FE326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774564D-17E5-44C1-BF08-E7349BDABDD5}" type="pres">
      <dgm:prSet presAssocID="{614D4396-AD36-4E03-8E7F-1E1140FE326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EC32C9B-D587-49D4-AC58-590834528443}" type="pres">
      <dgm:prSet presAssocID="{614D4396-AD36-4E03-8E7F-1E1140FE326E}" presName="quadrantPlaceholder" presStyleCnt="0"/>
      <dgm:spPr/>
    </dgm:pt>
    <dgm:pt modelId="{2BB3C239-1B22-4213-BABD-36620C138247}" type="pres">
      <dgm:prSet presAssocID="{614D4396-AD36-4E03-8E7F-1E1140FE326E}" presName="center1" presStyleLbl="fgShp" presStyleIdx="0" presStyleCnt="2"/>
      <dgm:spPr/>
    </dgm:pt>
    <dgm:pt modelId="{3F085E2F-8FD9-4307-9F73-55335BDD7115}" type="pres">
      <dgm:prSet presAssocID="{614D4396-AD36-4E03-8E7F-1E1140FE326E}" presName="center2" presStyleLbl="fgShp" presStyleIdx="1" presStyleCnt="2"/>
      <dgm:spPr/>
    </dgm:pt>
  </dgm:ptLst>
  <dgm:cxnLst>
    <dgm:cxn modelId="{6A2D3B03-9304-4E0B-B350-C020B8E874ED}" srcId="{2FCAEFB6-2A63-4312-A8EA-4094EB637780}" destId="{B154E608-5897-4DA3-9A66-65322295A986}" srcOrd="4" destOrd="0" parTransId="{BFA40B82-77D8-4436-B2D2-A5475D5359D3}" sibTransId="{C6388F59-7ED1-4CAD-BBC7-EDA4D0EC8600}"/>
    <dgm:cxn modelId="{CC7CD705-48FE-4D1A-AE3A-A03C7D917A4B}" srcId="{B683EF7D-6091-43F3-844E-A8D78930BD5F}" destId="{9C6A0087-E3BB-4428-A462-43FD9AD280F3}" srcOrd="2" destOrd="0" parTransId="{FC6AD64B-8DC6-4FA1-B5DF-A8953C08BB12}" sibTransId="{7C0ADB70-C5BD-4ABB-9AD4-B00AC227463F}"/>
    <dgm:cxn modelId="{38137908-53FC-462C-A7D5-24671337D2AB}" type="presOf" srcId="{4E00ECD5-6144-481F-A343-EA809885081A}" destId="{8B903AF8-4360-485E-B35F-633BCAA0A065}" srcOrd="0" destOrd="3" presId="urn:microsoft.com/office/officeart/2005/8/layout/cycle4"/>
    <dgm:cxn modelId="{E7328E1C-EBB1-4E05-BE85-464DBFFC6677}" srcId="{2FCAEFB6-2A63-4312-A8EA-4094EB637780}" destId="{EECF4C8A-A888-4711-8B3B-BF250CF74EA3}" srcOrd="2" destOrd="0" parTransId="{51435E5F-C1F8-4C2B-B27D-DE1530933C81}" sibTransId="{FA4641C3-B702-4581-80A3-7F0206661439}"/>
    <dgm:cxn modelId="{7C78FA1D-3AD9-402A-A1C8-FB78D5B2B06E}" type="presOf" srcId="{2FCAEFB6-2A63-4312-A8EA-4094EB637780}" destId="{6774564D-17E5-44C1-BF08-E7349BDABDD5}" srcOrd="0" destOrd="0" presId="urn:microsoft.com/office/officeart/2005/8/layout/cycle4"/>
    <dgm:cxn modelId="{EB97971E-FB54-4004-8F27-86EB88B396DA}" type="presOf" srcId="{AD9FA27D-FB19-4452-BBC3-E00FA8148F73}" destId="{6EBCDF03-88FF-4E93-838A-2ADA167FDC0C}" srcOrd="1" destOrd="0" presId="urn:microsoft.com/office/officeart/2005/8/layout/cycle4"/>
    <dgm:cxn modelId="{505CEF29-EA70-440E-9502-2B00A92DA664}" type="presOf" srcId="{AD9FA27D-FB19-4452-BBC3-E00FA8148F73}" destId="{8B903AF8-4360-485E-B35F-633BCAA0A065}" srcOrd="0" destOrd="0" presId="urn:microsoft.com/office/officeart/2005/8/layout/cycle4"/>
    <dgm:cxn modelId="{F0F8CC2B-EF18-4A2D-A259-509E7E1CA976}" srcId="{884ADE27-3A4B-478A-9463-EB7910DC42A8}" destId="{17316F2F-1CFE-4FFC-93B2-C7F0A1625E21}" srcOrd="2" destOrd="0" parTransId="{0148C187-E828-4C15-80B3-90E7CDC97F7A}" sibTransId="{92E1777B-34CD-4626-AC22-7FA190A0C5A1}"/>
    <dgm:cxn modelId="{0012932E-B1D9-4D21-85C2-6D1502351DD8}" type="presOf" srcId="{EECF4C8A-A888-4711-8B3B-BF250CF74EA3}" destId="{24144FE9-5CB5-42A5-9B7C-4F8CCD0E4337}" srcOrd="0" destOrd="2" presId="urn:microsoft.com/office/officeart/2005/8/layout/cycle4"/>
    <dgm:cxn modelId="{EE7ADA32-FED4-4E58-88B3-C00793581206}" type="presOf" srcId="{B6F8874C-EC2D-4108-835C-67750D9F7CC0}" destId="{E54C2C0F-51AB-4EFB-9048-9F2ACFC8108B}" srcOrd="1" destOrd="3" presId="urn:microsoft.com/office/officeart/2005/8/layout/cycle4"/>
    <dgm:cxn modelId="{FD018837-1A43-4540-A9B9-023E52F13204}" type="presOf" srcId="{17316F2F-1CFE-4FFC-93B2-C7F0A1625E21}" destId="{E7CF0F78-7671-4345-B38A-1DB941D4ABFA}" srcOrd="0" destOrd="2" presId="urn:microsoft.com/office/officeart/2005/8/layout/cycle4"/>
    <dgm:cxn modelId="{EA528D3D-E9B1-4882-B19A-1D2F773A6308}" srcId="{614D4396-AD36-4E03-8E7F-1E1140FE326E}" destId="{884ADE27-3A4B-478A-9463-EB7910DC42A8}" srcOrd="0" destOrd="0" parTransId="{252763FB-3D6D-4943-A9E2-EBB6FFC0051E}" sibTransId="{D012955F-692F-4229-A35F-C937C4165558}"/>
    <dgm:cxn modelId="{B8C96B3E-681A-4958-B215-F3F92FEBBA31}" srcId="{884ADE27-3A4B-478A-9463-EB7910DC42A8}" destId="{38210424-1450-42BB-8482-3E18DACC5E5B}" srcOrd="0" destOrd="0" parTransId="{8AB31AD2-C6F2-4F0B-B30C-54AD29575412}" sibTransId="{6050542A-3CAF-49DA-BB90-67BB8EE09E5F}"/>
    <dgm:cxn modelId="{E71FB53E-622E-4303-B76A-D2847DE12367}" srcId="{7A5F210D-F30D-4E39-B63F-5E185B22820D}" destId="{A852D1B2-916F-4F2F-9867-ECCD25052EDE}" srcOrd="4" destOrd="0" parTransId="{85D5A82A-A42F-40C3-96A1-4CEF1F78474B}" sibTransId="{47EBA949-F624-4B4B-9AB5-8B020DDC8C19}"/>
    <dgm:cxn modelId="{AD7EF146-DA03-4028-8113-771AACF28DB0}" type="presOf" srcId="{614D4396-AD36-4E03-8E7F-1E1140FE326E}" destId="{F4EEAFFC-0C55-489C-8CDA-31E0D310EA17}" srcOrd="0" destOrd="0" presId="urn:microsoft.com/office/officeart/2005/8/layout/cycle4"/>
    <dgm:cxn modelId="{399DA547-1A84-4AA5-BDBB-A79D9684624C}" type="presOf" srcId="{9C6A0087-E3BB-4428-A462-43FD9AD280F3}" destId="{6EBCDF03-88FF-4E93-838A-2ADA167FDC0C}" srcOrd="1" destOrd="2" presId="urn:microsoft.com/office/officeart/2005/8/layout/cycle4"/>
    <dgm:cxn modelId="{27E9F167-3EE4-4FFF-BDAA-B463C9AA4B35}" srcId="{614D4396-AD36-4E03-8E7F-1E1140FE326E}" destId="{B683EF7D-6091-43F3-844E-A8D78930BD5F}" srcOrd="1" destOrd="0" parTransId="{334B7FE8-495B-455C-B259-5702E72D182C}" sibTransId="{ACF471C4-2696-410C-8856-0979C4D73870}"/>
    <dgm:cxn modelId="{5D42EE4C-B7C9-4B7C-8782-7534585AA910}" type="presOf" srcId="{9F6CB05A-65C3-430B-9B25-906A89D30CF9}" destId="{E54C2C0F-51AB-4EFB-9048-9F2ACFC8108B}" srcOrd="1" destOrd="1" presId="urn:microsoft.com/office/officeart/2005/8/layout/cycle4"/>
    <dgm:cxn modelId="{A793024D-A912-4718-9C01-71BB9A5244A9}" type="presOf" srcId="{A852D1B2-916F-4F2F-9867-ECCD25052EDE}" destId="{E54C2C0F-51AB-4EFB-9048-9F2ACFC8108B}" srcOrd="1" destOrd="4" presId="urn:microsoft.com/office/officeart/2005/8/layout/cycle4"/>
    <dgm:cxn modelId="{2FFE376E-BC52-406B-BFB7-D7761C1A316F}" type="presOf" srcId="{5DB2BF8F-7BB8-4BDF-994F-ACF1AF3627C1}" destId="{24144FE9-5CB5-42A5-9B7C-4F8CCD0E4337}" srcOrd="0" destOrd="3" presId="urn:microsoft.com/office/officeart/2005/8/layout/cycle4"/>
    <dgm:cxn modelId="{74222A70-B830-46A6-BF9A-E2C0CC2DB9F4}" srcId="{7A5F210D-F30D-4E39-B63F-5E185B22820D}" destId="{316A0473-21ED-4514-B2E4-CCE97D7E821B}" srcOrd="0" destOrd="0" parTransId="{69D605EE-8E10-4EFE-9002-5F8E9767AA6B}" sibTransId="{14F70CDD-CE6D-410B-B005-93377EA3AB02}"/>
    <dgm:cxn modelId="{2C882372-F934-4ABD-99D1-1E3F8EE26371}" type="presOf" srcId="{7A5F210D-F30D-4E39-B63F-5E185B22820D}" destId="{41A4C149-87F7-460A-847D-E1BCC809E9E3}" srcOrd="0" destOrd="0" presId="urn:microsoft.com/office/officeart/2005/8/layout/cycle4"/>
    <dgm:cxn modelId="{6B8BC974-FBCC-4793-B854-9FF0C71E58E7}" type="presOf" srcId="{B6F8874C-EC2D-4108-835C-67750D9F7CC0}" destId="{CB466772-AD7A-4A5B-8A16-073FC268B4A1}" srcOrd="0" destOrd="3" presId="urn:microsoft.com/office/officeart/2005/8/layout/cycle4"/>
    <dgm:cxn modelId="{29091F55-77AA-47A3-A5EC-7A522928B6AC}" type="presOf" srcId="{4E00ECD5-6144-481F-A343-EA809885081A}" destId="{6EBCDF03-88FF-4E93-838A-2ADA167FDC0C}" srcOrd="1" destOrd="3" presId="urn:microsoft.com/office/officeart/2005/8/layout/cycle4"/>
    <dgm:cxn modelId="{9C916E56-0FB4-4227-BFF4-D2320F1EFEE0}" type="presOf" srcId="{BC772FF0-1E3C-421A-9167-D2B2067FC94D}" destId="{6EBCDF03-88FF-4E93-838A-2ADA167FDC0C}" srcOrd="1" destOrd="1" presId="urn:microsoft.com/office/officeart/2005/8/layout/cycle4"/>
    <dgm:cxn modelId="{FEE36277-3B61-461F-AADC-A598C6B3DCC7}" srcId="{614D4396-AD36-4E03-8E7F-1E1140FE326E}" destId="{2FCAEFB6-2A63-4312-A8EA-4094EB637780}" srcOrd="3" destOrd="0" parTransId="{0BDD0C06-DD4E-4577-B350-2362CBA92398}" sibTransId="{80CA860A-A866-4905-9EA2-E5742BD14B95}"/>
    <dgm:cxn modelId="{36526957-3FF0-428C-BAB1-40F5AABE1051}" type="presOf" srcId="{DF6BCD8E-C114-4758-83D8-DA7FEA4C5DDC}" destId="{24144FE9-5CB5-42A5-9B7C-4F8CCD0E4337}" srcOrd="0" destOrd="1" presId="urn:microsoft.com/office/officeart/2005/8/layout/cycle4"/>
    <dgm:cxn modelId="{75847979-AF50-4C47-8997-602466DEA736}" type="presOf" srcId="{884ADE27-3A4B-478A-9463-EB7910DC42A8}" destId="{60FE8747-0B7E-4A1A-A6E6-3FDC25DC6FAF}" srcOrd="0" destOrd="0" presId="urn:microsoft.com/office/officeart/2005/8/layout/cycle4"/>
    <dgm:cxn modelId="{A62D8679-6E4E-4A12-A80B-791102B6C881}" srcId="{B683EF7D-6091-43F3-844E-A8D78930BD5F}" destId="{BC772FF0-1E3C-421A-9167-D2B2067FC94D}" srcOrd="1" destOrd="0" parTransId="{334D5E34-333B-4939-B3B5-ED3E0D8D3B20}" sibTransId="{0CB31C60-0DAB-49C2-BACB-96282FCB8D18}"/>
    <dgm:cxn modelId="{9E093C7C-E6CF-4B3C-9F47-FB3F330B934F}" type="presOf" srcId="{316A0473-21ED-4514-B2E4-CCE97D7E821B}" destId="{CB466772-AD7A-4A5B-8A16-073FC268B4A1}" srcOrd="0" destOrd="0" presId="urn:microsoft.com/office/officeart/2005/8/layout/cycle4"/>
    <dgm:cxn modelId="{CD164F7D-6212-4F98-A7D9-AB9340DEB362}" type="presOf" srcId="{DF6BCD8E-C114-4758-83D8-DA7FEA4C5DDC}" destId="{6F23C7E9-2C7B-46B5-BDDB-9BF257799FD1}" srcOrd="1" destOrd="1" presId="urn:microsoft.com/office/officeart/2005/8/layout/cycle4"/>
    <dgm:cxn modelId="{779F547E-065A-44B7-A3A2-59F85521A8E7}" type="presOf" srcId="{9F6CB05A-65C3-430B-9B25-906A89D30CF9}" destId="{CB466772-AD7A-4A5B-8A16-073FC268B4A1}" srcOrd="0" destOrd="1" presId="urn:microsoft.com/office/officeart/2005/8/layout/cycle4"/>
    <dgm:cxn modelId="{3665587E-20DD-4DF9-9391-9234596734B3}" srcId="{B683EF7D-6091-43F3-844E-A8D78930BD5F}" destId="{4E00ECD5-6144-481F-A343-EA809885081A}" srcOrd="3" destOrd="0" parTransId="{F16BA2C8-2863-402A-8A93-DB79547D8DAD}" sibTransId="{C3A491DD-1F15-470A-94D2-27EE0E4CAFA7}"/>
    <dgm:cxn modelId="{E32A4B7F-5584-4F4E-A95C-B1D1946131E8}" type="presOf" srcId="{38210424-1450-42BB-8482-3E18DACC5E5B}" destId="{E7CF0F78-7671-4345-B38A-1DB941D4ABFA}" srcOrd="0" destOrd="0" presId="urn:microsoft.com/office/officeart/2005/8/layout/cycle4"/>
    <dgm:cxn modelId="{5168F680-31EE-4B53-9F53-B64075E2A211}" srcId="{7A5F210D-F30D-4E39-B63F-5E185B22820D}" destId="{B6F8874C-EC2D-4108-835C-67750D9F7CC0}" srcOrd="3" destOrd="0" parTransId="{D106E941-D106-4DE7-A287-A675E861DD77}" sibTransId="{781A4E1B-9A9B-40E2-A0AB-895FBA350F07}"/>
    <dgm:cxn modelId="{014B0E84-56FE-4972-A215-6BDE2E2D9A41}" srcId="{2FCAEFB6-2A63-4312-A8EA-4094EB637780}" destId="{5DB2BF8F-7BB8-4BDF-994F-ACF1AF3627C1}" srcOrd="3" destOrd="0" parTransId="{0B6A1BB8-9AE3-4E76-946C-3FE9F01ED2AE}" sibTransId="{4ACCC216-1A49-451B-B795-514567523D2B}"/>
    <dgm:cxn modelId="{ABB5B686-5BC0-4E6C-8475-CBEE5CABC93D}" type="presOf" srcId="{4C2D6790-C93F-465F-AC2B-EC2AC87447A9}" destId="{E17BD6C7-E879-4B71-AB58-428A869BEB12}" srcOrd="1" destOrd="1" presId="urn:microsoft.com/office/officeart/2005/8/layout/cycle4"/>
    <dgm:cxn modelId="{43F3C689-1B34-4A9F-ACFF-26DF0BFEBB1C}" srcId="{884ADE27-3A4B-478A-9463-EB7910DC42A8}" destId="{4C2D6790-C93F-465F-AC2B-EC2AC87447A9}" srcOrd="1" destOrd="0" parTransId="{4C0EBA1E-37E3-401D-95A8-E7D27A2BCA7E}" sibTransId="{AE2D5BA0-9CC0-4730-92F5-7B167851A18D}"/>
    <dgm:cxn modelId="{1FBD988A-8AE4-430B-9DA6-D2A952172503}" type="presOf" srcId="{EECF4C8A-A888-4711-8B3B-BF250CF74EA3}" destId="{6F23C7E9-2C7B-46B5-BDDB-9BF257799FD1}" srcOrd="1" destOrd="2" presId="urn:microsoft.com/office/officeart/2005/8/layout/cycle4"/>
    <dgm:cxn modelId="{6B213793-7D4B-4C25-ACA5-ABCECB891516}" type="presOf" srcId="{B683EF7D-6091-43F3-844E-A8D78930BD5F}" destId="{39800F27-62E9-49C1-96B0-CC87D4C12600}" srcOrd="0" destOrd="0" presId="urn:microsoft.com/office/officeart/2005/8/layout/cycle4"/>
    <dgm:cxn modelId="{13AE9697-F51C-4186-B999-EB652EC8C015}" srcId="{2FCAEFB6-2A63-4312-A8EA-4094EB637780}" destId="{DF6BCD8E-C114-4758-83D8-DA7FEA4C5DDC}" srcOrd="1" destOrd="0" parTransId="{2CA80EA0-99AC-48D0-A05A-F31B41BA39B3}" sibTransId="{7F13EF47-F7CD-442E-8F0B-FE8F3979EDC6}"/>
    <dgm:cxn modelId="{B6D42F9B-5E16-4DFD-BD6D-4F9FA7FE3645}" type="presOf" srcId="{BC772FF0-1E3C-421A-9167-D2B2067FC94D}" destId="{8B903AF8-4360-485E-B35F-633BCAA0A065}" srcOrd="0" destOrd="1" presId="urn:microsoft.com/office/officeart/2005/8/layout/cycle4"/>
    <dgm:cxn modelId="{3E58ECA4-AB77-47C3-83F6-075EFEB4468E}" srcId="{7A5F210D-F30D-4E39-B63F-5E185B22820D}" destId="{9F6CB05A-65C3-430B-9B25-906A89D30CF9}" srcOrd="1" destOrd="0" parTransId="{B5ABC948-187E-415D-A38A-079B60F26FC4}" sibTransId="{4C7C0079-574E-4438-843A-ED8933D89F2D}"/>
    <dgm:cxn modelId="{D73BB6AC-D1BE-4235-B4E7-1F2C909FD60D}" type="presOf" srcId="{9A2311A3-4DBA-4E5B-A0D3-C5958AEEFC2F}" destId="{E7CF0F78-7671-4345-B38A-1DB941D4ABFA}" srcOrd="0" destOrd="3" presId="urn:microsoft.com/office/officeart/2005/8/layout/cycle4"/>
    <dgm:cxn modelId="{92460AB6-EAAE-42B0-BAE5-5B2989A576AB}" srcId="{B683EF7D-6091-43F3-844E-A8D78930BD5F}" destId="{AD9FA27D-FB19-4452-BBC3-E00FA8148F73}" srcOrd="0" destOrd="0" parTransId="{15699189-CB97-47C5-A7E0-B09B3497ECAF}" sibTransId="{2F51A607-A64B-487B-B600-C5B879D8A9A8}"/>
    <dgm:cxn modelId="{887C15BA-E926-4DA3-B2E8-E0C8C072E432}" srcId="{7A5F210D-F30D-4E39-B63F-5E185B22820D}" destId="{F7DCAA1E-8147-4A4C-A035-2D998485FEE2}" srcOrd="2" destOrd="0" parTransId="{BED32679-BB6C-41CE-AE24-68955689F190}" sibTransId="{F2D3F8BE-7D67-4500-89A1-130CE4A4326B}"/>
    <dgm:cxn modelId="{66D08FBA-D556-4454-83BD-E423A647184A}" type="presOf" srcId="{45FFE683-88FA-4735-B96B-F6A6219A204A}" destId="{24144FE9-5CB5-42A5-9B7C-4F8CCD0E4337}" srcOrd="0" destOrd="0" presId="urn:microsoft.com/office/officeart/2005/8/layout/cycle4"/>
    <dgm:cxn modelId="{1BE63EBC-AB13-4296-9CD0-96A3F15A1D82}" type="presOf" srcId="{B154E608-5897-4DA3-9A66-65322295A986}" destId="{24144FE9-5CB5-42A5-9B7C-4F8CCD0E4337}" srcOrd="0" destOrd="4" presId="urn:microsoft.com/office/officeart/2005/8/layout/cycle4"/>
    <dgm:cxn modelId="{80B8F9C1-64DE-4D8F-BD93-9C786E9E2035}" type="presOf" srcId="{5DB2BF8F-7BB8-4BDF-994F-ACF1AF3627C1}" destId="{6F23C7E9-2C7B-46B5-BDDB-9BF257799FD1}" srcOrd="1" destOrd="3" presId="urn:microsoft.com/office/officeart/2005/8/layout/cycle4"/>
    <dgm:cxn modelId="{730066CE-25B3-481D-9A79-E19BC871B2B3}" type="presOf" srcId="{F7DCAA1E-8147-4A4C-A035-2D998485FEE2}" destId="{E54C2C0F-51AB-4EFB-9048-9F2ACFC8108B}" srcOrd="1" destOrd="2" presId="urn:microsoft.com/office/officeart/2005/8/layout/cycle4"/>
    <dgm:cxn modelId="{308AD7CF-7FA4-4047-80C0-8F39354939E0}" type="presOf" srcId="{4C2D6790-C93F-465F-AC2B-EC2AC87447A9}" destId="{E7CF0F78-7671-4345-B38A-1DB941D4ABFA}" srcOrd="0" destOrd="1" presId="urn:microsoft.com/office/officeart/2005/8/layout/cycle4"/>
    <dgm:cxn modelId="{954533D2-CED6-4BDA-9771-52F32076DD74}" type="presOf" srcId="{9A2311A3-4DBA-4E5B-A0D3-C5958AEEFC2F}" destId="{E17BD6C7-E879-4B71-AB58-428A869BEB12}" srcOrd="1" destOrd="3" presId="urn:microsoft.com/office/officeart/2005/8/layout/cycle4"/>
    <dgm:cxn modelId="{94DD1FDF-2325-4F22-B965-BA445656967B}" srcId="{614D4396-AD36-4E03-8E7F-1E1140FE326E}" destId="{7A5F210D-F30D-4E39-B63F-5E185B22820D}" srcOrd="2" destOrd="0" parTransId="{732C9C30-3306-46A2-AFC5-37E95BABE3DB}" sibTransId="{3DC85E99-ACC7-48E0-96DD-D3264AC3BEEF}"/>
    <dgm:cxn modelId="{40AC9ADF-6DEC-4D24-B9CA-B8275754DAA7}" srcId="{884ADE27-3A4B-478A-9463-EB7910DC42A8}" destId="{9A2311A3-4DBA-4E5B-A0D3-C5958AEEFC2F}" srcOrd="3" destOrd="0" parTransId="{57B677B0-81D1-41CA-9F61-CD428F49AD83}" sibTransId="{329A0D22-AE8C-45E7-80A3-2D9D8AC0D502}"/>
    <dgm:cxn modelId="{31EEF8E0-A83A-4EC4-8F98-52C130A5AFE6}" type="presOf" srcId="{316A0473-21ED-4514-B2E4-CCE97D7E821B}" destId="{E54C2C0F-51AB-4EFB-9048-9F2ACFC8108B}" srcOrd="1" destOrd="0" presId="urn:microsoft.com/office/officeart/2005/8/layout/cycle4"/>
    <dgm:cxn modelId="{F44BFDE4-7981-4366-B979-3BBDB2BCA7D4}" type="presOf" srcId="{F7DCAA1E-8147-4A4C-A035-2D998485FEE2}" destId="{CB466772-AD7A-4A5B-8A16-073FC268B4A1}" srcOrd="0" destOrd="2" presId="urn:microsoft.com/office/officeart/2005/8/layout/cycle4"/>
    <dgm:cxn modelId="{C43FF0E7-DD73-423E-9419-FBA2599A7060}" type="presOf" srcId="{9C6A0087-E3BB-4428-A462-43FD9AD280F3}" destId="{8B903AF8-4360-485E-B35F-633BCAA0A065}" srcOrd="0" destOrd="2" presId="urn:microsoft.com/office/officeart/2005/8/layout/cycle4"/>
    <dgm:cxn modelId="{9A0931E8-8A86-44A5-970F-4C9B56625A20}" type="presOf" srcId="{38210424-1450-42BB-8482-3E18DACC5E5B}" destId="{E17BD6C7-E879-4B71-AB58-428A869BEB12}" srcOrd="1" destOrd="0" presId="urn:microsoft.com/office/officeart/2005/8/layout/cycle4"/>
    <dgm:cxn modelId="{7C3B3EEA-F3CE-4C3F-9041-A65936EC8CE4}" type="presOf" srcId="{B154E608-5897-4DA3-9A66-65322295A986}" destId="{6F23C7E9-2C7B-46B5-BDDB-9BF257799FD1}" srcOrd="1" destOrd="4" presId="urn:microsoft.com/office/officeart/2005/8/layout/cycle4"/>
    <dgm:cxn modelId="{F8C4F8EB-592A-4725-A27E-D27C47DB209C}" type="presOf" srcId="{45FFE683-88FA-4735-B96B-F6A6219A204A}" destId="{6F23C7E9-2C7B-46B5-BDDB-9BF257799FD1}" srcOrd="1" destOrd="0" presId="urn:microsoft.com/office/officeart/2005/8/layout/cycle4"/>
    <dgm:cxn modelId="{2A3F8BF2-0DEF-4364-8725-DFFA0AFFEDCD}" type="presOf" srcId="{A852D1B2-916F-4F2F-9867-ECCD25052EDE}" destId="{CB466772-AD7A-4A5B-8A16-073FC268B4A1}" srcOrd="0" destOrd="4" presId="urn:microsoft.com/office/officeart/2005/8/layout/cycle4"/>
    <dgm:cxn modelId="{526C75F6-A329-490F-96CB-4CA9CE269817}" srcId="{2FCAEFB6-2A63-4312-A8EA-4094EB637780}" destId="{45FFE683-88FA-4735-B96B-F6A6219A204A}" srcOrd="0" destOrd="0" parTransId="{939D93ED-5106-4EFD-8C85-6B6E1B66E403}" sibTransId="{D7BF93E8-B362-4903-8597-C8847200E868}"/>
    <dgm:cxn modelId="{24DDAEFF-9802-49E8-ADA2-8E1EA13C0E16}" type="presOf" srcId="{17316F2F-1CFE-4FFC-93B2-C7F0A1625E21}" destId="{E17BD6C7-E879-4B71-AB58-428A869BEB12}" srcOrd="1" destOrd="2" presId="urn:microsoft.com/office/officeart/2005/8/layout/cycle4"/>
    <dgm:cxn modelId="{F7D937F8-F1AB-45D9-BE1B-996526D14C9D}" type="presParOf" srcId="{F4EEAFFC-0C55-489C-8CDA-31E0D310EA17}" destId="{2A047B40-4311-4C32-94CB-25B62B223E8B}" srcOrd="0" destOrd="0" presId="urn:microsoft.com/office/officeart/2005/8/layout/cycle4"/>
    <dgm:cxn modelId="{A1C20C6A-43D4-49D1-9F69-575B26C7ACF5}" type="presParOf" srcId="{2A047B40-4311-4C32-94CB-25B62B223E8B}" destId="{B41FA1C7-AE9F-49D4-8638-4F24AC98248D}" srcOrd="0" destOrd="0" presId="urn:microsoft.com/office/officeart/2005/8/layout/cycle4"/>
    <dgm:cxn modelId="{E20ABE17-455B-48B9-AFF5-8D21F6034CCD}" type="presParOf" srcId="{B41FA1C7-AE9F-49D4-8638-4F24AC98248D}" destId="{E7CF0F78-7671-4345-B38A-1DB941D4ABFA}" srcOrd="0" destOrd="0" presId="urn:microsoft.com/office/officeart/2005/8/layout/cycle4"/>
    <dgm:cxn modelId="{1B7D9344-4BD4-4A5A-A591-605AED4B8D8B}" type="presParOf" srcId="{B41FA1C7-AE9F-49D4-8638-4F24AC98248D}" destId="{E17BD6C7-E879-4B71-AB58-428A869BEB12}" srcOrd="1" destOrd="0" presId="urn:microsoft.com/office/officeart/2005/8/layout/cycle4"/>
    <dgm:cxn modelId="{84EE55F3-FF7C-45A5-8C28-1EACC5F29453}" type="presParOf" srcId="{2A047B40-4311-4C32-94CB-25B62B223E8B}" destId="{82334264-9D7B-45A0-A2CC-EEFA45711169}" srcOrd="1" destOrd="0" presId="urn:microsoft.com/office/officeart/2005/8/layout/cycle4"/>
    <dgm:cxn modelId="{4D4B0F6D-2B51-4B91-8933-174E7E9920C7}" type="presParOf" srcId="{82334264-9D7B-45A0-A2CC-EEFA45711169}" destId="{8B903AF8-4360-485E-B35F-633BCAA0A065}" srcOrd="0" destOrd="0" presId="urn:microsoft.com/office/officeart/2005/8/layout/cycle4"/>
    <dgm:cxn modelId="{E93119DA-BD6E-49DA-94EA-826610224923}" type="presParOf" srcId="{82334264-9D7B-45A0-A2CC-EEFA45711169}" destId="{6EBCDF03-88FF-4E93-838A-2ADA167FDC0C}" srcOrd="1" destOrd="0" presId="urn:microsoft.com/office/officeart/2005/8/layout/cycle4"/>
    <dgm:cxn modelId="{62786889-E212-48AC-8936-82C0B891E5DD}" type="presParOf" srcId="{2A047B40-4311-4C32-94CB-25B62B223E8B}" destId="{4562B27C-7C16-47B2-8EBD-AC793BD0C969}" srcOrd="2" destOrd="0" presId="urn:microsoft.com/office/officeart/2005/8/layout/cycle4"/>
    <dgm:cxn modelId="{1352FB62-C840-4D4F-95DA-995FC3502E45}" type="presParOf" srcId="{4562B27C-7C16-47B2-8EBD-AC793BD0C969}" destId="{CB466772-AD7A-4A5B-8A16-073FC268B4A1}" srcOrd="0" destOrd="0" presId="urn:microsoft.com/office/officeart/2005/8/layout/cycle4"/>
    <dgm:cxn modelId="{B7AD3C4A-D9E8-4AD4-A7E6-7FC5970E05F8}" type="presParOf" srcId="{4562B27C-7C16-47B2-8EBD-AC793BD0C969}" destId="{E54C2C0F-51AB-4EFB-9048-9F2ACFC8108B}" srcOrd="1" destOrd="0" presId="urn:microsoft.com/office/officeart/2005/8/layout/cycle4"/>
    <dgm:cxn modelId="{644CE468-1763-4488-9C67-1F43CFBE3371}" type="presParOf" srcId="{2A047B40-4311-4C32-94CB-25B62B223E8B}" destId="{C3551EE9-5827-426C-8D4E-27FEC4B949CD}" srcOrd="3" destOrd="0" presId="urn:microsoft.com/office/officeart/2005/8/layout/cycle4"/>
    <dgm:cxn modelId="{92B4A1BE-DC53-4B5F-B395-DC22FA8CCA28}" type="presParOf" srcId="{C3551EE9-5827-426C-8D4E-27FEC4B949CD}" destId="{24144FE9-5CB5-42A5-9B7C-4F8CCD0E4337}" srcOrd="0" destOrd="0" presId="urn:microsoft.com/office/officeart/2005/8/layout/cycle4"/>
    <dgm:cxn modelId="{9EDC086D-A554-4A2D-AD91-E496C7AB87D8}" type="presParOf" srcId="{C3551EE9-5827-426C-8D4E-27FEC4B949CD}" destId="{6F23C7E9-2C7B-46B5-BDDB-9BF257799FD1}" srcOrd="1" destOrd="0" presId="urn:microsoft.com/office/officeart/2005/8/layout/cycle4"/>
    <dgm:cxn modelId="{5C5B9BD3-5C9F-4B89-BED6-578A2E6F6D6D}" type="presParOf" srcId="{2A047B40-4311-4C32-94CB-25B62B223E8B}" destId="{28A90A23-EFE8-422A-9AA9-DFE5385A147D}" srcOrd="4" destOrd="0" presId="urn:microsoft.com/office/officeart/2005/8/layout/cycle4"/>
    <dgm:cxn modelId="{599D1E23-7BCF-4A14-85CC-E396BC1F2154}" type="presParOf" srcId="{F4EEAFFC-0C55-489C-8CDA-31E0D310EA17}" destId="{445BC2B2-CCD6-49D8-B3B1-C0BD5A4224EF}" srcOrd="1" destOrd="0" presId="urn:microsoft.com/office/officeart/2005/8/layout/cycle4"/>
    <dgm:cxn modelId="{4AF225AE-E9FC-4D76-9C4B-5A69B1A58B0E}" type="presParOf" srcId="{445BC2B2-CCD6-49D8-B3B1-C0BD5A4224EF}" destId="{60FE8747-0B7E-4A1A-A6E6-3FDC25DC6FAF}" srcOrd="0" destOrd="0" presId="urn:microsoft.com/office/officeart/2005/8/layout/cycle4"/>
    <dgm:cxn modelId="{76D27C14-CF63-47B7-956F-84717C99DD68}" type="presParOf" srcId="{445BC2B2-CCD6-49D8-B3B1-C0BD5A4224EF}" destId="{39800F27-62E9-49C1-96B0-CC87D4C12600}" srcOrd="1" destOrd="0" presId="urn:microsoft.com/office/officeart/2005/8/layout/cycle4"/>
    <dgm:cxn modelId="{53857456-BE54-45BF-BFC1-C07B28491EF7}" type="presParOf" srcId="{445BC2B2-CCD6-49D8-B3B1-C0BD5A4224EF}" destId="{41A4C149-87F7-460A-847D-E1BCC809E9E3}" srcOrd="2" destOrd="0" presId="urn:microsoft.com/office/officeart/2005/8/layout/cycle4"/>
    <dgm:cxn modelId="{B7DE8470-BD8D-487A-974B-73D8A148A225}" type="presParOf" srcId="{445BC2B2-CCD6-49D8-B3B1-C0BD5A4224EF}" destId="{6774564D-17E5-44C1-BF08-E7349BDABDD5}" srcOrd="3" destOrd="0" presId="urn:microsoft.com/office/officeart/2005/8/layout/cycle4"/>
    <dgm:cxn modelId="{714DC6C5-8B98-4315-9CB9-E39EE5F6ACE5}" type="presParOf" srcId="{445BC2B2-CCD6-49D8-B3B1-C0BD5A4224EF}" destId="{2EC32C9B-D587-49D4-AC58-590834528443}" srcOrd="4" destOrd="0" presId="urn:microsoft.com/office/officeart/2005/8/layout/cycle4"/>
    <dgm:cxn modelId="{336B3DF9-9A0F-4BA5-9BC8-7CE4AB832DD1}" type="presParOf" srcId="{F4EEAFFC-0C55-489C-8CDA-31E0D310EA17}" destId="{2BB3C239-1B22-4213-BABD-36620C138247}" srcOrd="2" destOrd="0" presId="urn:microsoft.com/office/officeart/2005/8/layout/cycle4"/>
    <dgm:cxn modelId="{DC1A2F5A-E33F-440D-90BB-A15E514A781A}" type="presParOf" srcId="{F4EEAFFC-0C55-489C-8CDA-31E0D310EA17}" destId="{3F085E2F-8FD9-4307-9F73-55335BDD711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06EE98-C479-4402-A9E1-5BA7D340198C}" type="doc">
      <dgm:prSet loTypeId="urn:microsoft.com/office/officeart/2005/8/layout/gear1" loCatId="cycle" qsTypeId="urn:microsoft.com/office/officeart/2005/8/quickstyle/3d2" qsCatId="3D" csTypeId="urn:microsoft.com/office/officeart/2005/8/colors/colorful1" csCatId="colorful" phldr="1"/>
      <dgm:spPr/>
    </dgm:pt>
    <dgm:pt modelId="{F1F3F940-47C7-4E54-BE52-77213511D1B8}">
      <dgm:prSet phldrT="[文本]" custT="1"/>
      <dgm:spPr/>
      <dgm:t>
        <a:bodyPr/>
        <a:lstStyle/>
        <a:p>
          <a:r>
            <a:rPr lang="zh-CN" altLang="en-US" sz="2000" b="1" dirty="0">
              <a:solidFill>
                <a:srgbClr val="0000FF"/>
              </a:solidFill>
              <a:latin typeface="+mn-ea"/>
              <a:ea typeface="+mn-ea"/>
            </a:rPr>
            <a:t>产品所有资源一站式管理</a:t>
          </a:r>
        </a:p>
      </dgm:t>
    </dgm:pt>
    <dgm:pt modelId="{DCBEB21A-73A7-4A1B-A4C3-7C4844D748F3}" type="parTrans" cxnId="{AD978846-753A-49DF-B66C-0FD2F6A79A26}">
      <dgm:prSet/>
      <dgm:spPr/>
      <dgm:t>
        <a:bodyPr/>
        <a:lstStyle/>
        <a:p>
          <a:endParaRPr lang="zh-CN" altLang="en-US"/>
        </a:p>
      </dgm:t>
    </dgm:pt>
    <dgm:pt modelId="{8ED711D4-CAB4-444C-9B21-1F1585B2EE56}" type="sibTrans" cxnId="{AD978846-753A-49DF-B66C-0FD2F6A79A26}">
      <dgm:prSet/>
      <dgm:spPr/>
      <dgm:t>
        <a:bodyPr/>
        <a:lstStyle/>
        <a:p>
          <a:endParaRPr lang="zh-CN" altLang="en-US" sz="2800">
            <a:latin typeface="+mn-ea"/>
            <a:ea typeface="+mn-ea"/>
          </a:endParaRPr>
        </a:p>
      </dgm:t>
    </dgm:pt>
    <dgm:pt modelId="{E4B42A2F-0331-4DB6-A655-2B8F357A7653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1E8AC3"/>
              </a:solidFill>
              <a:latin typeface="+mn-ea"/>
              <a:ea typeface="+mn-ea"/>
            </a:rPr>
            <a:t>AI</a:t>
          </a:r>
          <a:r>
            <a:rPr lang="zh-CN" altLang="en-US" sz="2400" b="1" dirty="0">
              <a:solidFill>
                <a:srgbClr val="1E8AC3"/>
              </a:solidFill>
              <a:latin typeface="+mn-ea"/>
              <a:ea typeface="+mn-ea"/>
            </a:rPr>
            <a:t>化</a:t>
          </a:r>
        </a:p>
      </dgm:t>
    </dgm:pt>
    <dgm:pt modelId="{14953880-1639-4579-B613-BC5E77DBEA14}" type="parTrans" cxnId="{6EA00BF3-310E-48F4-A4C3-0E209CDD88CF}">
      <dgm:prSet/>
      <dgm:spPr/>
      <dgm:t>
        <a:bodyPr/>
        <a:lstStyle/>
        <a:p>
          <a:endParaRPr lang="zh-CN" altLang="en-US"/>
        </a:p>
      </dgm:t>
    </dgm:pt>
    <dgm:pt modelId="{AC67A9DE-B50A-48EB-A84B-CD42E458CA4D}" type="sibTrans" cxnId="{6EA00BF3-310E-48F4-A4C3-0E209CDD88CF}">
      <dgm:prSet/>
      <dgm:spPr/>
      <dgm:t>
        <a:bodyPr/>
        <a:lstStyle/>
        <a:p>
          <a:endParaRPr lang="zh-CN" altLang="en-US"/>
        </a:p>
      </dgm:t>
    </dgm:pt>
    <dgm:pt modelId="{5D29A584-9A58-4D39-BA0C-2527E68577F5}">
      <dgm:prSet phldrT="[文本]" custT="1"/>
      <dgm:spPr/>
      <dgm:t>
        <a:bodyPr/>
        <a:lstStyle/>
        <a:p>
          <a:r>
            <a:rPr lang="zh-CN" altLang="en-US" sz="2800" b="1" dirty="0">
              <a:solidFill>
                <a:srgbClr val="F03652"/>
              </a:solidFill>
              <a:latin typeface="+mn-ea"/>
              <a:ea typeface="+mn-ea"/>
            </a:rPr>
            <a:t>无人值守</a:t>
          </a:r>
          <a:endParaRPr lang="zh-CN" altLang="en-US" sz="2400" b="1" dirty="0">
            <a:solidFill>
              <a:srgbClr val="F03652"/>
            </a:solidFill>
            <a:latin typeface="+mn-ea"/>
            <a:ea typeface="+mn-ea"/>
          </a:endParaRPr>
        </a:p>
      </dgm:t>
    </dgm:pt>
    <dgm:pt modelId="{F4A74448-8120-4B13-BE64-6861EE969224}" type="parTrans" cxnId="{499E61B4-01D2-40A1-B7BA-DFB39CFC2213}">
      <dgm:prSet/>
      <dgm:spPr/>
      <dgm:t>
        <a:bodyPr/>
        <a:lstStyle/>
        <a:p>
          <a:endParaRPr lang="zh-CN" altLang="en-US"/>
        </a:p>
      </dgm:t>
    </dgm:pt>
    <dgm:pt modelId="{7B944DC8-66ED-4AA3-B3C4-C42B1F3C0687}" type="sibTrans" cxnId="{499E61B4-01D2-40A1-B7BA-DFB39CFC2213}">
      <dgm:prSet/>
      <dgm:spPr/>
      <dgm:t>
        <a:bodyPr/>
        <a:lstStyle/>
        <a:p>
          <a:endParaRPr lang="zh-CN" altLang="en-US"/>
        </a:p>
      </dgm:t>
    </dgm:pt>
    <dgm:pt modelId="{C8184DD3-B42C-4401-9614-8CD21F12CC5F}" type="pres">
      <dgm:prSet presAssocID="{1F06EE98-C479-4402-A9E1-5BA7D340198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08ECF96-4E61-49CC-A311-C50C6D862DEF}" type="pres">
      <dgm:prSet presAssocID="{F1F3F940-47C7-4E54-BE52-77213511D1B8}" presName="gear1" presStyleLbl="node1" presStyleIdx="0" presStyleCnt="3" custScaleX="121139">
        <dgm:presLayoutVars>
          <dgm:chMax val="1"/>
          <dgm:bulletEnabled val="1"/>
        </dgm:presLayoutVars>
      </dgm:prSet>
      <dgm:spPr/>
    </dgm:pt>
    <dgm:pt modelId="{D53AEC83-0CF7-48A0-98CA-45B54F4D051D}" type="pres">
      <dgm:prSet presAssocID="{F1F3F940-47C7-4E54-BE52-77213511D1B8}" presName="gear1srcNode" presStyleLbl="node1" presStyleIdx="0" presStyleCnt="3"/>
      <dgm:spPr/>
    </dgm:pt>
    <dgm:pt modelId="{E3EFB176-FF1F-4FF1-BC74-1A279CFFED6F}" type="pres">
      <dgm:prSet presAssocID="{F1F3F940-47C7-4E54-BE52-77213511D1B8}" presName="gear1dstNode" presStyleLbl="node1" presStyleIdx="0" presStyleCnt="3"/>
      <dgm:spPr/>
    </dgm:pt>
    <dgm:pt modelId="{7E89AAE8-BF4B-48A4-90F4-11033CB4D6B8}" type="pres">
      <dgm:prSet presAssocID="{E4B42A2F-0331-4DB6-A655-2B8F357A7653}" presName="gear2" presStyleLbl="node1" presStyleIdx="1" presStyleCnt="3">
        <dgm:presLayoutVars>
          <dgm:chMax val="1"/>
          <dgm:bulletEnabled val="1"/>
        </dgm:presLayoutVars>
      </dgm:prSet>
      <dgm:spPr/>
    </dgm:pt>
    <dgm:pt modelId="{773D8A2D-5DF6-45C1-B3F8-87BA90E25446}" type="pres">
      <dgm:prSet presAssocID="{E4B42A2F-0331-4DB6-A655-2B8F357A7653}" presName="gear2srcNode" presStyleLbl="node1" presStyleIdx="1" presStyleCnt="3"/>
      <dgm:spPr/>
    </dgm:pt>
    <dgm:pt modelId="{0715B312-FE7A-4765-920E-09AA07F722AE}" type="pres">
      <dgm:prSet presAssocID="{E4B42A2F-0331-4DB6-A655-2B8F357A7653}" presName="gear2dstNode" presStyleLbl="node1" presStyleIdx="1" presStyleCnt="3"/>
      <dgm:spPr/>
    </dgm:pt>
    <dgm:pt modelId="{922DF57B-49DA-4A8B-9F01-CE735B3F93C6}" type="pres">
      <dgm:prSet presAssocID="{5D29A584-9A58-4D39-BA0C-2527E68577F5}" presName="gear3" presStyleLbl="node1" presStyleIdx="2" presStyleCnt="3"/>
      <dgm:spPr/>
    </dgm:pt>
    <dgm:pt modelId="{A84B3186-404E-4639-91EE-2E4D8CBD7F56}" type="pres">
      <dgm:prSet presAssocID="{5D29A584-9A58-4D39-BA0C-2527E68577F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5617070-360A-407E-BDFB-11ABF1B463A4}" type="pres">
      <dgm:prSet presAssocID="{5D29A584-9A58-4D39-BA0C-2527E68577F5}" presName="gear3srcNode" presStyleLbl="node1" presStyleIdx="2" presStyleCnt="3"/>
      <dgm:spPr/>
    </dgm:pt>
    <dgm:pt modelId="{766BA89D-5FF5-412F-9BF5-B01DC0ED1B4D}" type="pres">
      <dgm:prSet presAssocID="{5D29A584-9A58-4D39-BA0C-2527E68577F5}" presName="gear3dstNode" presStyleLbl="node1" presStyleIdx="2" presStyleCnt="3"/>
      <dgm:spPr/>
    </dgm:pt>
    <dgm:pt modelId="{45C62A24-B32D-46E9-AF41-5654956F12C6}" type="pres">
      <dgm:prSet presAssocID="{8ED711D4-CAB4-444C-9B21-1F1585B2EE56}" presName="connector1" presStyleLbl="sibTrans2D1" presStyleIdx="0" presStyleCnt="3"/>
      <dgm:spPr/>
    </dgm:pt>
    <dgm:pt modelId="{4F150391-20D6-4589-8BFA-A5AF6407D50D}" type="pres">
      <dgm:prSet presAssocID="{AC67A9DE-B50A-48EB-A84B-CD42E458CA4D}" presName="connector2" presStyleLbl="sibTrans2D1" presStyleIdx="1" presStyleCnt="3"/>
      <dgm:spPr/>
    </dgm:pt>
    <dgm:pt modelId="{F1644780-6398-4D1A-8CA0-3DBB32223828}" type="pres">
      <dgm:prSet presAssocID="{7B944DC8-66ED-4AA3-B3C4-C42B1F3C0687}" presName="connector3" presStyleLbl="sibTrans2D1" presStyleIdx="2" presStyleCnt="3"/>
      <dgm:spPr/>
    </dgm:pt>
  </dgm:ptLst>
  <dgm:cxnLst>
    <dgm:cxn modelId="{66B17A06-CD58-4289-8D25-FDD1A5E1A975}" type="presOf" srcId="{8ED711D4-CAB4-444C-9B21-1F1585B2EE56}" destId="{45C62A24-B32D-46E9-AF41-5654956F12C6}" srcOrd="0" destOrd="0" presId="urn:microsoft.com/office/officeart/2005/8/layout/gear1"/>
    <dgm:cxn modelId="{D3C88B06-2291-498F-9194-556DDC80DF2D}" type="presOf" srcId="{F1F3F940-47C7-4E54-BE52-77213511D1B8}" destId="{E3EFB176-FF1F-4FF1-BC74-1A279CFFED6F}" srcOrd="2" destOrd="0" presId="urn:microsoft.com/office/officeart/2005/8/layout/gear1"/>
    <dgm:cxn modelId="{6CD5CB10-581A-457F-AF6E-6F68852B37F1}" type="presOf" srcId="{F1F3F940-47C7-4E54-BE52-77213511D1B8}" destId="{D53AEC83-0CF7-48A0-98CA-45B54F4D051D}" srcOrd="1" destOrd="0" presId="urn:microsoft.com/office/officeart/2005/8/layout/gear1"/>
    <dgm:cxn modelId="{BB0EA62C-3476-4B2B-A563-EF2BD0FE03D4}" type="presOf" srcId="{5D29A584-9A58-4D39-BA0C-2527E68577F5}" destId="{922DF57B-49DA-4A8B-9F01-CE735B3F93C6}" srcOrd="0" destOrd="0" presId="urn:microsoft.com/office/officeart/2005/8/layout/gear1"/>
    <dgm:cxn modelId="{AD978846-753A-49DF-B66C-0FD2F6A79A26}" srcId="{1F06EE98-C479-4402-A9E1-5BA7D340198C}" destId="{F1F3F940-47C7-4E54-BE52-77213511D1B8}" srcOrd="0" destOrd="0" parTransId="{DCBEB21A-73A7-4A1B-A4C3-7C4844D748F3}" sibTransId="{8ED711D4-CAB4-444C-9B21-1F1585B2EE56}"/>
    <dgm:cxn modelId="{6BB43248-D0EE-4D93-ABD8-7E3BEDBD70AB}" type="presOf" srcId="{5D29A584-9A58-4D39-BA0C-2527E68577F5}" destId="{766BA89D-5FF5-412F-9BF5-B01DC0ED1B4D}" srcOrd="3" destOrd="0" presId="urn:microsoft.com/office/officeart/2005/8/layout/gear1"/>
    <dgm:cxn modelId="{7ECC1E54-E0F3-4314-97D2-09A27AC6FFB3}" type="presOf" srcId="{E4B42A2F-0331-4DB6-A655-2B8F357A7653}" destId="{773D8A2D-5DF6-45C1-B3F8-87BA90E25446}" srcOrd="1" destOrd="0" presId="urn:microsoft.com/office/officeart/2005/8/layout/gear1"/>
    <dgm:cxn modelId="{3BEB3154-2C64-4B10-A03D-A5D919638AB6}" type="presOf" srcId="{AC67A9DE-B50A-48EB-A84B-CD42E458CA4D}" destId="{4F150391-20D6-4589-8BFA-A5AF6407D50D}" srcOrd="0" destOrd="0" presId="urn:microsoft.com/office/officeart/2005/8/layout/gear1"/>
    <dgm:cxn modelId="{A67A5676-E4C6-4E09-95B9-C8B4465ED26F}" type="presOf" srcId="{7B944DC8-66ED-4AA3-B3C4-C42B1F3C0687}" destId="{F1644780-6398-4D1A-8CA0-3DBB32223828}" srcOrd="0" destOrd="0" presId="urn:microsoft.com/office/officeart/2005/8/layout/gear1"/>
    <dgm:cxn modelId="{3BAB8B79-AE1E-4FE5-A9C2-2DDEAA46E16B}" type="presOf" srcId="{E4B42A2F-0331-4DB6-A655-2B8F357A7653}" destId="{0715B312-FE7A-4765-920E-09AA07F722AE}" srcOrd="2" destOrd="0" presId="urn:microsoft.com/office/officeart/2005/8/layout/gear1"/>
    <dgm:cxn modelId="{3B59F596-E835-414C-A18D-066F6236AC5C}" type="presOf" srcId="{5D29A584-9A58-4D39-BA0C-2527E68577F5}" destId="{A5617070-360A-407E-BDFB-11ABF1B463A4}" srcOrd="2" destOrd="0" presId="urn:microsoft.com/office/officeart/2005/8/layout/gear1"/>
    <dgm:cxn modelId="{499E61B4-01D2-40A1-B7BA-DFB39CFC2213}" srcId="{1F06EE98-C479-4402-A9E1-5BA7D340198C}" destId="{5D29A584-9A58-4D39-BA0C-2527E68577F5}" srcOrd="2" destOrd="0" parTransId="{F4A74448-8120-4B13-BE64-6861EE969224}" sibTransId="{7B944DC8-66ED-4AA3-B3C4-C42B1F3C0687}"/>
    <dgm:cxn modelId="{10364EBB-A0D4-412E-A7D1-96F11F46B5ED}" type="presOf" srcId="{5D29A584-9A58-4D39-BA0C-2527E68577F5}" destId="{A84B3186-404E-4639-91EE-2E4D8CBD7F56}" srcOrd="1" destOrd="0" presId="urn:microsoft.com/office/officeart/2005/8/layout/gear1"/>
    <dgm:cxn modelId="{BF6D23CA-7231-4B2E-AB0B-ADC214EEA801}" type="presOf" srcId="{F1F3F940-47C7-4E54-BE52-77213511D1B8}" destId="{008ECF96-4E61-49CC-A311-C50C6D862DEF}" srcOrd="0" destOrd="0" presId="urn:microsoft.com/office/officeart/2005/8/layout/gear1"/>
    <dgm:cxn modelId="{C9860BE5-1747-47F5-B68D-72CACBED21AC}" type="presOf" srcId="{1F06EE98-C479-4402-A9E1-5BA7D340198C}" destId="{C8184DD3-B42C-4401-9614-8CD21F12CC5F}" srcOrd="0" destOrd="0" presId="urn:microsoft.com/office/officeart/2005/8/layout/gear1"/>
    <dgm:cxn modelId="{31A996E7-4A8B-48B8-A0CA-DAC81F742FEF}" type="presOf" srcId="{E4B42A2F-0331-4DB6-A655-2B8F357A7653}" destId="{7E89AAE8-BF4B-48A4-90F4-11033CB4D6B8}" srcOrd="0" destOrd="0" presId="urn:microsoft.com/office/officeart/2005/8/layout/gear1"/>
    <dgm:cxn modelId="{6EA00BF3-310E-48F4-A4C3-0E209CDD88CF}" srcId="{1F06EE98-C479-4402-A9E1-5BA7D340198C}" destId="{E4B42A2F-0331-4DB6-A655-2B8F357A7653}" srcOrd="1" destOrd="0" parTransId="{14953880-1639-4579-B613-BC5E77DBEA14}" sibTransId="{AC67A9DE-B50A-48EB-A84B-CD42E458CA4D}"/>
    <dgm:cxn modelId="{92D319B6-0CCD-45D9-8E4C-1108D57D530B}" type="presParOf" srcId="{C8184DD3-B42C-4401-9614-8CD21F12CC5F}" destId="{008ECF96-4E61-49CC-A311-C50C6D862DEF}" srcOrd="0" destOrd="0" presId="urn:microsoft.com/office/officeart/2005/8/layout/gear1"/>
    <dgm:cxn modelId="{5D8D29C2-9823-4B26-BDC1-3DB3697F9965}" type="presParOf" srcId="{C8184DD3-B42C-4401-9614-8CD21F12CC5F}" destId="{D53AEC83-0CF7-48A0-98CA-45B54F4D051D}" srcOrd="1" destOrd="0" presId="urn:microsoft.com/office/officeart/2005/8/layout/gear1"/>
    <dgm:cxn modelId="{99628060-CBC0-494A-8D5D-3211695C1A91}" type="presParOf" srcId="{C8184DD3-B42C-4401-9614-8CD21F12CC5F}" destId="{E3EFB176-FF1F-4FF1-BC74-1A279CFFED6F}" srcOrd="2" destOrd="0" presId="urn:microsoft.com/office/officeart/2005/8/layout/gear1"/>
    <dgm:cxn modelId="{3D66A956-6285-4AFB-9ECB-F11AEF807BDC}" type="presParOf" srcId="{C8184DD3-B42C-4401-9614-8CD21F12CC5F}" destId="{7E89AAE8-BF4B-48A4-90F4-11033CB4D6B8}" srcOrd="3" destOrd="0" presId="urn:microsoft.com/office/officeart/2005/8/layout/gear1"/>
    <dgm:cxn modelId="{634A8B64-448C-4FA3-9A5F-52F6F91D8CDD}" type="presParOf" srcId="{C8184DD3-B42C-4401-9614-8CD21F12CC5F}" destId="{773D8A2D-5DF6-45C1-B3F8-87BA90E25446}" srcOrd="4" destOrd="0" presId="urn:microsoft.com/office/officeart/2005/8/layout/gear1"/>
    <dgm:cxn modelId="{26B4BD71-C826-4B9F-8631-A075DD821DDB}" type="presParOf" srcId="{C8184DD3-B42C-4401-9614-8CD21F12CC5F}" destId="{0715B312-FE7A-4765-920E-09AA07F722AE}" srcOrd="5" destOrd="0" presId="urn:microsoft.com/office/officeart/2005/8/layout/gear1"/>
    <dgm:cxn modelId="{F2E7F9C8-6310-4358-BB8F-C8F00F12EECC}" type="presParOf" srcId="{C8184DD3-B42C-4401-9614-8CD21F12CC5F}" destId="{922DF57B-49DA-4A8B-9F01-CE735B3F93C6}" srcOrd="6" destOrd="0" presId="urn:microsoft.com/office/officeart/2005/8/layout/gear1"/>
    <dgm:cxn modelId="{A30B317A-2D2E-4228-8269-0C871D4BD9A2}" type="presParOf" srcId="{C8184DD3-B42C-4401-9614-8CD21F12CC5F}" destId="{A84B3186-404E-4639-91EE-2E4D8CBD7F56}" srcOrd="7" destOrd="0" presId="urn:microsoft.com/office/officeart/2005/8/layout/gear1"/>
    <dgm:cxn modelId="{4DCC6DBA-6C77-4863-ACF7-CEEC660144B3}" type="presParOf" srcId="{C8184DD3-B42C-4401-9614-8CD21F12CC5F}" destId="{A5617070-360A-407E-BDFB-11ABF1B463A4}" srcOrd="8" destOrd="0" presId="urn:microsoft.com/office/officeart/2005/8/layout/gear1"/>
    <dgm:cxn modelId="{2FF94D75-4BCC-4ED0-A08C-2AE7092F9E44}" type="presParOf" srcId="{C8184DD3-B42C-4401-9614-8CD21F12CC5F}" destId="{766BA89D-5FF5-412F-9BF5-B01DC0ED1B4D}" srcOrd="9" destOrd="0" presId="urn:microsoft.com/office/officeart/2005/8/layout/gear1"/>
    <dgm:cxn modelId="{CF752C34-BCFB-4237-84B7-F30C89C7BD8D}" type="presParOf" srcId="{C8184DD3-B42C-4401-9614-8CD21F12CC5F}" destId="{45C62A24-B32D-46E9-AF41-5654956F12C6}" srcOrd="10" destOrd="0" presId="urn:microsoft.com/office/officeart/2005/8/layout/gear1"/>
    <dgm:cxn modelId="{CD7C45F5-7EB2-490B-959F-F2DCF3DEA795}" type="presParOf" srcId="{C8184DD3-B42C-4401-9614-8CD21F12CC5F}" destId="{4F150391-20D6-4589-8BFA-A5AF6407D50D}" srcOrd="11" destOrd="0" presId="urn:microsoft.com/office/officeart/2005/8/layout/gear1"/>
    <dgm:cxn modelId="{89F687CB-C8A1-45A6-8475-79D179ABDC45}" type="presParOf" srcId="{C8184DD3-B42C-4401-9614-8CD21F12CC5F}" destId="{F1644780-6398-4D1A-8CA0-3DBB3222382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B9A8D9-B675-46A1-A180-534E68B63AB9}" type="doc">
      <dgm:prSet loTypeId="urn:microsoft.com/office/officeart/2005/8/layout/pyramid1" loCatId="pyramid" qsTypeId="urn:microsoft.com/office/officeart/2005/8/quickstyle/3d2" qsCatId="3D" csTypeId="urn:microsoft.com/office/officeart/2005/8/colors/colorful5" csCatId="colorful" phldr="1"/>
      <dgm:spPr/>
    </dgm:pt>
    <dgm:pt modelId="{9E742DB1-5D42-49BD-8529-BBFACD3C098D}">
      <dgm:prSet phldrT="[文本]" custT="1"/>
      <dgm:spPr/>
      <dgm:t>
        <a:bodyPr tIns="0" bIns="0" anchor="ctr" anchorCtr="1"/>
        <a:lstStyle/>
        <a:p>
          <a:endParaRPr lang="en-US" altLang="zh-CN" sz="1600" b="1" dirty="0">
            <a:solidFill>
              <a:schemeClr val="bg1"/>
            </a:solidFill>
          </a:endParaRPr>
        </a:p>
        <a:p>
          <a:r>
            <a:rPr lang="zh-CN" altLang="en-US" sz="1800" b="1" dirty="0">
              <a:solidFill>
                <a:schemeClr val="bg1"/>
              </a:solidFill>
            </a:rPr>
            <a:t>现场服务</a:t>
          </a:r>
          <a:endParaRPr lang="en-US" altLang="zh-CN" sz="1800" b="1" dirty="0">
            <a:solidFill>
              <a:schemeClr val="bg1"/>
            </a:solidFill>
          </a:endParaRPr>
        </a:p>
      </dgm:t>
    </dgm:pt>
    <dgm:pt modelId="{0F039E85-3C98-47F0-A1F2-C3C2D5E8A730}" type="parTrans" cxnId="{0C8F9FF9-C8E8-4EC4-95E3-9AAA5954D7BE}">
      <dgm:prSet/>
      <dgm:spPr/>
      <dgm:t>
        <a:bodyPr/>
        <a:lstStyle/>
        <a:p>
          <a:endParaRPr lang="zh-CN" altLang="en-US" b="1">
            <a:solidFill>
              <a:schemeClr val="bg1"/>
            </a:solidFill>
          </a:endParaRPr>
        </a:p>
      </dgm:t>
    </dgm:pt>
    <dgm:pt modelId="{230B255D-4825-4EBA-AB4C-4EF2CB4597BB}" type="sibTrans" cxnId="{0C8F9FF9-C8E8-4EC4-95E3-9AAA5954D7BE}">
      <dgm:prSet/>
      <dgm:spPr/>
      <dgm:t>
        <a:bodyPr/>
        <a:lstStyle/>
        <a:p>
          <a:endParaRPr lang="zh-CN" altLang="en-US" b="1">
            <a:solidFill>
              <a:schemeClr val="bg1"/>
            </a:solidFill>
          </a:endParaRPr>
        </a:p>
      </dgm:t>
    </dgm:pt>
    <dgm:pt modelId="{600AFEDD-4FFC-4D5D-B366-1B9847987513}">
      <dgm:prSet phldrT="[文本]" custT="1"/>
      <dgm:spPr/>
      <dgm:t>
        <a:bodyPr/>
        <a:lstStyle/>
        <a:p>
          <a:r>
            <a:rPr lang="zh-CN" altLang="en-US" sz="2400" b="1" dirty="0">
              <a:solidFill>
                <a:schemeClr val="bg1"/>
              </a:solidFill>
            </a:rPr>
            <a:t>按管理节点收费</a:t>
          </a:r>
        </a:p>
      </dgm:t>
    </dgm:pt>
    <dgm:pt modelId="{E9F8B9E2-ED71-4837-9852-791106F0855C}" type="parTrans" cxnId="{0DF0BCCA-DEDB-4372-BCB0-ACB55BABF610}">
      <dgm:prSet/>
      <dgm:spPr/>
      <dgm:t>
        <a:bodyPr/>
        <a:lstStyle/>
        <a:p>
          <a:endParaRPr lang="zh-CN" altLang="en-US" b="1">
            <a:solidFill>
              <a:schemeClr val="bg1"/>
            </a:solidFill>
          </a:endParaRPr>
        </a:p>
      </dgm:t>
    </dgm:pt>
    <dgm:pt modelId="{6CD195F7-B82B-4A23-B907-F3C088CA9D72}" type="sibTrans" cxnId="{0DF0BCCA-DEDB-4372-BCB0-ACB55BABF610}">
      <dgm:prSet/>
      <dgm:spPr/>
      <dgm:t>
        <a:bodyPr/>
        <a:lstStyle/>
        <a:p>
          <a:endParaRPr lang="zh-CN" altLang="en-US" b="1">
            <a:solidFill>
              <a:schemeClr val="bg1"/>
            </a:solidFill>
          </a:endParaRPr>
        </a:p>
      </dgm:t>
    </dgm:pt>
    <dgm:pt modelId="{4ED8D8F8-FB2E-4C30-8F8E-AF0734FC1988}">
      <dgm:prSet phldrT="[文本]"/>
      <dgm:spPr/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终身升级服务</a:t>
          </a:r>
        </a:p>
      </dgm:t>
    </dgm:pt>
    <dgm:pt modelId="{51615A2E-CC09-4F99-A963-C62DE5D47EAC}" type="parTrans" cxnId="{685BF4EB-DFF1-4A13-BA8D-2795B3507902}">
      <dgm:prSet/>
      <dgm:spPr/>
      <dgm:t>
        <a:bodyPr/>
        <a:lstStyle/>
        <a:p>
          <a:endParaRPr lang="zh-CN" altLang="en-US" b="1">
            <a:solidFill>
              <a:schemeClr val="bg1"/>
            </a:solidFill>
          </a:endParaRPr>
        </a:p>
      </dgm:t>
    </dgm:pt>
    <dgm:pt modelId="{858B8EE9-A9A9-410F-BE5C-F4FBF5A83EF8}" type="sibTrans" cxnId="{685BF4EB-DFF1-4A13-BA8D-2795B3507902}">
      <dgm:prSet/>
      <dgm:spPr/>
      <dgm:t>
        <a:bodyPr/>
        <a:lstStyle/>
        <a:p>
          <a:endParaRPr lang="zh-CN" altLang="en-US" b="1">
            <a:solidFill>
              <a:schemeClr val="bg1"/>
            </a:solidFill>
          </a:endParaRPr>
        </a:p>
      </dgm:t>
    </dgm:pt>
    <dgm:pt modelId="{AE94D10F-4289-419F-AD6E-9945B56B5120}" type="pres">
      <dgm:prSet presAssocID="{D0B9A8D9-B675-46A1-A180-534E68B63AB9}" presName="Name0" presStyleCnt="0">
        <dgm:presLayoutVars>
          <dgm:dir/>
          <dgm:animLvl val="lvl"/>
          <dgm:resizeHandles val="exact"/>
        </dgm:presLayoutVars>
      </dgm:prSet>
      <dgm:spPr/>
    </dgm:pt>
    <dgm:pt modelId="{8B21A24E-A9A7-4B27-B5A7-B5210E4293B9}" type="pres">
      <dgm:prSet presAssocID="{9E742DB1-5D42-49BD-8529-BBFACD3C098D}" presName="Name8" presStyleCnt="0"/>
      <dgm:spPr/>
    </dgm:pt>
    <dgm:pt modelId="{FF1B8E3F-32D7-4C1E-B3B1-627C2E4F82B6}" type="pres">
      <dgm:prSet presAssocID="{9E742DB1-5D42-49BD-8529-BBFACD3C098D}" presName="level" presStyleLbl="node1" presStyleIdx="0" presStyleCnt="3">
        <dgm:presLayoutVars>
          <dgm:chMax val="1"/>
          <dgm:bulletEnabled val="1"/>
        </dgm:presLayoutVars>
      </dgm:prSet>
      <dgm:spPr/>
    </dgm:pt>
    <dgm:pt modelId="{3AA63D98-8F6B-4340-B4A9-A4D66F82D3AE}" type="pres">
      <dgm:prSet presAssocID="{9E742DB1-5D42-49BD-8529-BBFACD3C098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337FC8E-E7C5-49FF-9892-135B51B3BBCC}" type="pres">
      <dgm:prSet presAssocID="{600AFEDD-4FFC-4D5D-B366-1B9847987513}" presName="Name8" presStyleCnt="0"/>
      <dgm:spPr/>
    </dgm:pt>
    <dgm:pt modelId="{BB37D0BF-C5C4-406F-AA7D-4D8ABCDFFA67}" type="pres">
      <dgm:prSet presAssocID="{600AFEDD-4FFC-4D5D-B366-1B9847987513}" presName="level" presStyleLbl="node1" presStyleIdx="1" presStyleCnt="3">
        <dgm:presLayoutVars>
          <dgm:chMax val="1"/>
          <dgm:bulletEnabled val="1"/>
        </dgm:presLayoutVars>
      </dgm:prSet>
      <dgm:spPr/>
    </dgm:pt>
    <dgm:pt modelId="{83F8A84B-4B45-4C80-ACCB-07F716B7EE22}" type="pres">
      <dgm:prSet presAssocID="{600AFEDD-4FFC-4D5D-B366-1B984798751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71A046-E3DA-4A30-B2EA-7527FBE5021C}" type="pres">
      <dgm:prSet presAssocID="{4ED8D8F8-FB2E-4C30-8F8E-AF0734FC1988}" presName="Name8" presStyleCnt="0"/>
      <dgm:spPr/>
    </dgm:pt>
    <dgm:pt modelId="{86F1F449-1C16-485E-B4C8-77FBC0BE715B}" type="pres">
      <dgm:prSet presAssocID="{4ED8D8F8-FB2E-4C30-8F8E-AF0734FC1988}" presName="level" presStyleLbl="node1" presStyleIdx="2" presStyleCnt="3">
        <dgm:presLayoutVars>
          <dgm:chMax val="1"/>
          <dgm:bulletEnabled val="1"/>
        </dgm:presLayoutVars>
      </dgm:prSet>
      <dgm:spPr/>
    </dgm:pt>
    <dgm:pt modelId="{DF5E9EEA-E266-4506-95E1-88AD34EB747B}" type="pres">
      <dgm:prSet presAssocID="{4ED8D8F8-FB2E-4C30-8F8E-AF0734FC198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CB20D16-50DC-4DAC-8D83-E4D088D85715}" type="presOf" srcId="{9E742DB1-5D42-49BD-8529-BBFACD3C098D}" destId="{3AA63D98-8F6B-4340-B4A9-A4D66F82D3AE}" srcOrd="1" destOrd="0" presId="urn:microsoft.com/office/officeart/2005/8/layout/pyramid1"/>
    <dgm:cxn modelId="{BAEC9A46-74CC-43BE-BC2B-42514F1604F9}" type="presOf" srcId="{600AFEDD-4FFC-4D5D-B366-1B9847987513}" destId="{83F8A84B-4B45-4C80-ACCB-07F716B7EE22}" srcOrd="1" destOrd="0" presId="urn:microsoft.com/office/officeart/2005/8/layout/pyramid1"/>
    <dgm:cxn modelId="{DC831C49-9ADB-4A32-BD1F-A1919D90362F}" type="presOf" srcId="{D0B9A8D9-B675-46A1-A180-534E68B63AB9}" destId="{AE94D10F-4289-419F-AD6E-9945B56B5120}" srcOrd="0" destOrd="0" presId="urn:microsoft.com/office/officeart/2005/8/layout/pyramid1"/>
    <dgm:cxn modelId="{93942357-632E-4D55-BC2D-B6B584C36111}" type="presOf" srcId="{9E742DB1-5D42-49BD-8529-BBFACD3C098D}" destId="{FF1B8E3F-32D7-4C1E-B3B1-627C2E4F82B6}" srcOrd="0" destOrd="0" presId="urn:microsoft.com/office/officeart/2005/8/layout/pyramid1"/>
    <dgm:cxn modelId="{EFD90558-BF1F-4B53-AC48-70E17683B008}" type="presOf" srcId="{600AFEDD-4FFC-4D5D-B366-1B9847987513}" destId="{BB37D0BF-C5C4-406F-AA7D-4D8ABCDFFA67}" srcOrd="0" destOrd="0" presId="urn:microsoft.com/office/officeart/2005/8/layout/pyramid1"/>
    <dgm:cxn modelId="{52331286-20F3-4832-9232-1BE6DBFD3C8E}" type="presOf" srcId="{4ED8D8F8-FB2E-4C30-8F8E-AF0734FC1988}" destId="{86F1F449-1C16-485E-B4C8-77FBC0BE715B}" srcOrd="0" destOrd="0" presId="urn:microsoft.com/office/officeart/2005/8/layout/pyramid1"/>
    <dgm:cxn modelId="{FA0C72BC-62C9-4F93-ABFD-16DAF7418751}" type="presOf" srcId="{4ED8D8F8-FB2E-4C30-8F8E-AF0734FC1988}" destId="{DF5E9EEA-E266-4506-95E1-88AD34EB747B}" srcOrd="1" destOrd="0" presId="urn:microsoft.com/office/officeart/2005/8/layout/pyramid1"/>
    <dgm:cxn modelId="{0DF0BCCA-DEDB-4372-BCB0-ACB55BABF610}" srcId="{D0B9A8D9-B675-46A1-A180-534E68B63AB9}" destId="{600AFEDD-4FFC-4D5D-B366-1B9847987513}" srcOrd="1" destOrd="0" parTransId="{E9F8B9E2-ED71-4837-9852-791106F0855C}" sibTransId="{6CD195F7-B82B-4A23-B907-F3C088CA9D72}"/>
    <dgm:cxn modelId="{685BF4EB-DFF1-4A13-BA8D-2795B3507902}" srcId="{D0B9A8D9-B675-46A1-A180-534E68B63AB9}" destId="{4ED8D8F8-FB2E-4C30-8F8E-AF0734FC1988}" srcOrd="2" destOrd="0" parTransId="{51615A2E-CC09-4F99-A963-C62DE5D47EAC}" sibTransId="{858B8EE9-A9A9-410F-BE5C-F4FBF5A83EF8}"/>
    <dgm:cxn modelId="{0C8F9FF9-C8E8-4EC4-95E3-9AAA5954D7BE}" srcId="{D0B9A8D9-B675-46A1-A180-534E68B63AB9}" destId="{9E742DB1-5D42-49BD-8529-BBFACD3C098D}" srcOrd="0" destOrd="0" parTransId="{0F039E85-3C98-47F0-A1F2-C3C2D5E8A730}" sibTransId="{230B255D-4825-4EBA-AB4C-4EF2CB4597BB}"/>
    <dgm:cxn modelId="{F20CC8F5-B304-4F46-94D7-D24AAADC930F}" type="presParOf" srcId="{AE94D10F-4289-419F-AD6E-9945B56B5120}" destId="{8B21A24E-A9A7-4B27-B5A7-B5210E4293B9}" srcOrd="0" destOrd="0" presId="urn:microsoft.com/office/officeart/2005/8/layout/pyramid1"/>
    <dgm:cxn modelId="{C8CF02CB-A549-4630-9B7C-00018D3CD0C7}" type="presParOf" srcId="{8B21A24E-A9A7-4B27-B5A7-B5210E4293B9}" destId="{FF1B8E3F-32D7-4C1E-B3B1-627C2E4F82B6}" srcOrd="0" destOrd="0" presId="urn:microsoft.com/office/officeart/2005/8/layout/pyramid1"/>
    <dgm:cxn modelId="{C641F47E-E1EF-40BC-8664-8E5E82B2F569}" type="presParOf" srcId="{8B21A24E-A9A7-4B27-B5A7-B5210E4293B9}" destId="{3AA63D98-8F6B-4340-B4A9-A4D66F82D3AE}" srcOrd="1" destOrd="0" presId="urn:microsoft.com/office/officeart/2005/8/layout/pyramid1"/>
    <dgm:cxn modelId="{4A32786A-6C03-4050-AF51-97520DB04105}" type="presParOf" srcId="{AE94D10F-4289-419F-AD6E-9945B56B5120}" destId="{1337FC8E-E7C5-49FF-9892-135B51B3BBCC}" srcOrd="1" destOrd="0" presId="urn:microsoft.com/office/officeart/2005/8/layout/pyramid1"/>
    <dgm:cxn modelId="{C5D4BA11-6E5C-4EA7-8BC3-6ADEEDD709ED}" type="presParOf" srcId="{1337FC8E-E7C5-49FF-9892-135B51B3BBCC}" destId="{BB37D0BF-C5C4-406F-AA7D-4D8ABCDFFA67}" srcOrd="0" destOrd="0" presId="urn:microsoft.com/office/officeart/2005/8/layout/pyramid1"/>
    <dgm:cxn modelId="{9D350E81-FECC-496E-8B42-E0DCF758A5C9}" type="presParOf" srcId="{1337FC8E-E7C5-49FF-9892-135B51B3BBCC}" destId="{83F8A84B-4B45-4C80-ACCB-07F716B7EE22}" srcOrd="1" destOrd="0" presId="urn:microsoft.com/office/officeart/2005/8/layout/pyramid1"/>
    <dgm:cxn modelId="{BCBE2E10-2EDF-4FB6-874E-1E883A57339A}" type="presParOf" srcId="{AE94D10F-4289-419F-AD6E-9945B56B5120}" destId="{6C71A046-E3DA-4A30-B2EA-7527FBE5021C}" srcOrd="2" destOrd="0" presId="urn:microsoft.com/office/officeart/2005/8/layout/pyramid1"/>
    <dgm:cxn modelId="{3CAD7F28-DC72-492A-BFA6-A982FC999536}" type="presParOf" srcId="{6C71A046-E3DA-4A30-B2EA-7527FBE5021C}" destId="{86F1F449-1C16-485E-B4C8-77FBC0BE715B}" srcOrd="0" destOrd="0" presId="urn:microsoft.com/office/officeart/2005/8/layout/pyramid1"/>
    <dgm:cxn modelId="{51999FC5-AC3C-44C5-8419-834FAF6F4B4F}" type="presParOf" srcId="{6C71A046-E3DA-4A30-B2EA-7527FBE5021C}" destId="{DF5E9EEA-E266-4506-95E1-88AD34EB747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ED38F-7684-471F-AF54-C5539476FF12}">
      <dsp:nvSpPr>
        <dsp:cNvPr id="0" name=""/>
        <dsp:cNvSpPr/>
      </dsp:nvSpPr>
      <dsp:spPr>
        <a:xfrm rot="16200000">
          <a:off x="1040172" y="-1040172"/>
          <a:ext cx="2240136" cy="432048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0" rIns="14224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+mn-ea"/>
              <a:ea typeface="+mn-ea"/>
            </a:rPr>
            <a:t>产品规范：</a:t>
          </a:r>
          <a:endParaRPr lang="en-US" altLang="zh-CN" sz="20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1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、不同产品，采用不同的管理方式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2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、不同产品，采用不同</a:t>
          </a: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CI/CD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方式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3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、产品下线，对应的资源没有及时回收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4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……</a:t>
          </a:r>
        </a:p>
      </dsp:txBody>
      <dsp:txXfrm rot="5400000">
        <a:off x="-1" y="1"/>
        <a:ext cx="4320480" cy="1680102"/>
      </dsp:txXfrm>
    </dsp:sp>
    <dsp:sp modelId="{9EEB0E12-F057-40A8-A586-C58D60F7561B}">
      <dsp:nvSpPr>
        <dsp:cNvPr id="0" name=""/>
        <dsp:cNvSpPr/>
      </dsp:nvSpPr>
      <dsp:spPr>
        <a:xfrm>
          <a:off x="4320480" y="0"/>
          <a:ext cx="4320480" cy="2240136"/>
        </a:xfrm>
        <a:prstGeom prst="round1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000" tIns="0" rIns="14224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+mn-ea"/>
              <a:ea typeface="+mn-ea"/>
            </a:rPr>
            <a:t>      管理能力：</a:t>
          </a:r>
          <a:endParaRPr lang="en-US" altLang="zh-CN" sz="20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       1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、产品用了哪些设备与资源？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       2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、设备故障了影响了那些产品？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       3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、员工离职，业务没交接清楚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       4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……</a:t>
          </a:r>
          <a:endParaRPr lang="zh-CN" altLang="en-US" sz="1600" kern="1200" dirty="0">
            <a:solidFill>
              <a:schemeClr val="bg1"/>
            </a:solidFill>
          </a:endParaRPr>
        </a:p>
      </dsp:txBody>
      <dsp:txXfrm>
        <a:off x="4320480" y="0"/>
        <a:ext cx="4320480" cy="1680102"/>
      </dsp:txXfrm>
    </dsp:sp>
    <dsp:sp modelId="{8FC9BFAB-F170-4F6A-BE9A-368B9FDF669B}">
      <dsp:nvSpPr>
        <dsp:cNvPr id="0" name=""/>
        <dsp:cNvSpPr/>
      </dsp:nvSpPr>
      <dsp:spPr>
        <a:xfrm rot="10800000">
          <a:off x="0" y="2240136"/>
          <a:ext cx="4320480" cy="2240136"/>
        </a:xfrm>
        <a:prstGeom prst="round1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0" rIns="14224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+mn-ea"/>
              <a:ea typeface="+mn-ea"/>
            </a:rPr>
            <a:t>产品运维：</a:t>
          </a:r>
          <a:endParaRPr lang="en-US" altLang="zh-CN" sz="20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1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、产品发布发错了版本？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2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、产品设备变化，忘了修改监控系统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3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、规模扩大，产品发布、变更出现瓶颈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4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……</a:t>
          </a:r>
          <a:endParaRPr lang="zh-CN" altLang="en-US" sz="2000" kern="1200" dirty="0">
            <a:solidFill>
              <a:schemeClr val="bg1"/>
            </a:solidFill>
            <a:latin typeface="+mn-ea"/>
            <a:ea typeface="+mn-ea"/>
          </a:endParaRPr>
        </a:p>
      </dsp:txBody>
      <dsp:txXfrm rot="10800000">
        <a:off x="0" y="2800170"/>
        <a:ext cx="4320480" cy="1680102"/>
      </dsp:txXfrm>
    </dsp:sp>
    <dsp:sp modelId="{C8D3C21A-E44B-4A65-A3B7-1EB70BAF7871}">
      <dsp:nvSpPr>
        <dsp:cNvPr id="0" name=""/>
        <dsp:cNvSpPr/>
      </dsp:nvSpPr>
      <dsp:spPr>
        <a:xfrm rot="5400000">
          <a:off x="5360652" y="1199964"/>
          <a:ext cx="2240136" cy="4320480"/>
        </a:xfrm>
        <a:prstGeom prst="round1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0" rIns="14224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      </a:t>
          </a:r>
          <a:r>
            <a:rPr lang="zh-CN" altLang="en-US" sz="2000" kern="1200" dirty="0">
              <a:solidFill>
                <a:schemeClr val="bg1"/>
              </a:solidFill>
              <a:latin typeface="+mn-ea"/>
              <a:ea typeface="+mn-ea"/>
            </a:rPr>
            <a:t>产品安全：</a:t>
          </a:r>
          <a:endParaRPr lang="en-US" altLang="zh-CN" sz="20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+mn-ea"/>
              <a:ea typeface="+mn-ea"/>
            </a:rPr>
            <a:t>      </a:t>
          </a: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1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、产品软件包或配置信息泄露了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       2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、设备被入侵，成了肉鸡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       3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、产品收到了不明流量的冲击</a:t>
          </a:r>
          <a:endParaRPr lang="en-US" altLang="zh-CN" sz="1600" kern="1200" dirty="0">
            <a:solidFill>
              <a:schemeClr val="bg1"/>
            </a:solidFill>
            <a:latin typeface="+mn-ea"/>
            <a:ea typeface="+mn-ea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       4</a:t>
          </a:r>
          <a:r>
            <a:rPr lang="zh-CN" altLang="en-US" sz="1600" kern="1200" dirty="0">
              <a:solidFill>
                <a:schemeClr val="bg1"/>
              </a:solidFill>
              <a:latin typeface="+mn-ea"/>
              <a:ea typeface="+mn-ea"/>
            </a:rPr>
            <a:t>、</a:t>
          </a:r>
          <a:r>
            <a:rPr lang="en-US" altLang="zh-CN" sz="1600" kern="1200" dirty="0">
              <a:solidFill>
                <a:schemeClr val="bg1"/>
              </a:solidFill>
              <a:latin typeface="+mn-ea"/>
              <a:ea typeface="+mn-ea"/>
            </a:rPr>
            <a:t>…….</a:t>
          </a:r>
          <a:endParaRPr lang="zh-CN" altLang="en-US" sz="1600" kern="1200" dirty="0">
            <a:solidFill>
              <a:schemeClr val="bg1"/>
            </a:solidFill>
            <a:latin typeface="+mn-ea"/>
            <a:ea typeface="+mn-ea"/>
          </a:endParaRPr>
        </a:p>
      </dsp:txBody>
      <dsp:txXfrm rot="-5400000">
        <a:off x="4320480" y="2800170"/>
        <a:ext cx="4320480" cy="1680102"/>
      </dsp:txXfrm>
    </dsp:sp>
    <dsp:sp modelId="{92FB2415-0590-4083-BB66-264EAB84CB93}">
      <dsp:nvSpPr>
        <dsp:cNvPr id="0" name=""/>
        <dsp:cNvSpPr/>
      </dsp:nvSpPr>
      <dsp:spPr>
        <a:xfrm>
          <a:off x="3816422" y="1822955"/>
          <a:ext cx="1008114" cy="834361"/>
        </a:xfrm>
        <a:prstGeom prst="roundRect">
          <a:avLst/>
        </a:prstGeom>
        <a:solidFill>
          <a:srgbClr val="FF00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殇</a:t>
          </a:r>
        </a:p>
      </dsp:txBody>
      <dsp:txXfrm>
        <a:off x="3857152" y="1863685"/>
        <a:ext cx="926654" cy="752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326B3-B549-4BCC-98FC-817312BB7893}">
      <dsp:nvSpPr>
        <dsp:cNvPr id="0" name=""/>
        <dsp:cNvSpPr/>
      </dsp:nvSpPr>
      <dsp:spPr>
        <a:xfrm>
          <a:off x="51197" y="168819"/>
          <a:ext cx="3653041" cy="4295674"/>
        </a:xfrm>
        <a:prstGeom prst="pie">
          <a:avLst>
            <a:gd name="adj1" fmla="val 5400000"/>
            <a:gd name="adj2" fmla="val 16200000"/>
          </a:avLst>
        </a:prstGeom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EBBD8-F04D-48F4-BB5C-4D58DEE23658}">
      <dsp:nvSpPr>
        <dsp:cNvPr id="0" name=""/>
        <dsp:cNvSpPr/>
      </dsp:nvSpPr>
      <dsp:spPr>
        <a:xfrm>
          <a:off x="1875011" y="160658"/>
          <a:ext cx="6910023" cy="4295674"/>
        </a:xfrm>
        <a:prstGeom prst="rect">
          <a:avLst/>
        </a:prstGeom>
        <a:solidFill>
          <a:schemeClr val="accent6">
            <a:lumMod val="7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产品数字化统一管理平台</a:t>
          </a:r>
        </a:p>
      </dsp:txBody>
      <dsp:txXfrm>
        <a:off x="1875011" y="160658"/>
        <a:ext cx="3455011" cy="1288704"/>
      </dsp:txXfrm>
    </dsp:sp>
    <dsp:sp modelId="{CCD16D5A-4C75-4A42-983A-8E25B25BEDFB}">
      <dsp:nvSpPr>
        <dsp:cNvPr id="0" name=""/>
        <dsp:cNvSpPr/>
      </dsp:nvSpPr>
      <dsp:spPr>
        <a:xfrm>
          <a:off x="478919" y="1449363"/>
          <a:ext cx="2792185" cy="2792185"/>
        </a:xfrm>
        <a:prstGeom prst="pie">
          <a:avLst>
            <a:gd name="adj1" fmla="val 5400000"/>
            <a:gd name="adj2" fmla="val 1620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A07FE-AC34-4616-B33E-53DFF86380C8}">
      <dsp:nvSpPr>
        <dsp:cNvPr id="0" name=""/>
        <dsp:cNvSpPr/>
      </dsp:nvSpPr>
      <dsp:spPr>
        <a:xfrm>
          <a:off x="1875011" y="1449363"/>
          <a:ext cx="6910023" cy="2792185"/>
        </a:xfrm>
        <a:prstGeom prst="rect">
          <a:avLst/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产品自动维护平台</a:t>
          </a:r>
        </a:p>
      </dsp:txBody>
      <dsp:txXfrm>
        <a:off x="1875011" y="1449363"/>
        <a:ext cx="3455011" cy="1288700"/>
      </dsp:txXfrm>
    </dsp:sp>
    <dsp:sp modelId="{EC41F4F9-4BA6-40C9-8CD9-3016DC20F813}">
      <dsp:nvSpPr>
        <dsp:cNvPr id="0" name=""/>
        <dsp:cNvSpPr/>
      </dsp:nvSpPr>
      <dsp:spPr>
        <a:xfrm>
          <a:off x="1230661" y="2738063"/>
          <a:ext cx="1288700" cy="1288700"/>
        </a:xfrm>
        <a:prstGeom prst="pie">
          <a:avLst>
            <a:gd name="adj1" fmla="val 5400000"/>
            <a:gd name="adj2" fmla="val 16200000"/>
          </a:avLst>
        </a:prstGeom>
        <a:solidFill>
          <a:srgbClr val="1E8AC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809CF-2520-4195-93DD-F0AA24B26AE8}">
      <dsp:nvSpPr>
        <dsp:cNvPr id="0" name=""/>
        <dsp:cNvSpPr/>
      </dsp:nvSpPr>
      <dsp:spPr>
        <a:xfrm>
          <a:off x="1875011" y="2738063"/>
          <a:ext cx="6910023" cy="1288700"/>
        </a:xfrm>
        <a:prstGeom prst="rect">
          <a:avLst/>
        </a:prstGeom>
        <a:solidFill>
          <a:srgbClr val="1E8AC3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产品一站式配置平台</a:t>
          </a:r>
        </a:p>
      </dsp:txBody>
      <dsp:txXfrm>
        <a:off x="1875011" y="2738063"/>
        <a:ext cx="3455011" cy="1288700"/>
      </dsp:txXfrm>
    </dsp:sp>
    <dsp:sp modelId="{BF47CD45-A136-49F2-9294-1DBCB2565FCC}">
      <dsp:nvSpPr>
        <dsp:cNvPr id="0" name=""/>
        <dsp:cNvSpPr/>
      </dsp:nvSpPr>
      <dsp:spPr>
        <a:xfrm>
          <a:off x="4791681" y="160658"/>
          <a:ext cx="4531697" cy="128870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产品及产品依赖资源全部对象化、数字化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产品对象进行建模，维护对象间的所属关系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产品对象内部自动校验、审计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4791681" y="160658"/>
        <a:ext cx="4531697" cy="1288704"/>
      </dsp:txXfrm>
    </dsp:sp>
    <dsp:sp modelId="{A3D43EB0-21AD-4CA0-A350-E74CBACDFE92}">
      <dsp:nvSpPr>
        <dsp:cNvPr id="0" name=""/>
        <dsp:cNvSpPr/>
      </dsp:nvSpPr>
      <dsp:spPr>
        <a:xfrm>
          <a:off x="4784373" y="1449363"/>
          <a:ext cx="4546312" cy="12887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自动化</a:t>
          </a:r>
          <a:r>
            <a:rPr lang="en-US" altLang="zh-CN" sz="1400" kern="1200" dirty="0"/>
            <a:t>CI</a:t>
          </a:r>
          <a:r>
            <a:rPr lang="zh-CN" altLang="en-US" sz="1400" kern="1200" dirty="0"/>
            <a:t>（持续编译）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自动化</a:t>
          </a:r>
          <a:r>
            <a:rPr lang="en-US" altLang="zh-CN" sz="1400" kern="1200" dirty="0"/>
            <a:t>CD</a:t>
          </a:r>
          <a:r>
            <a:rPr lang="zh-CN" altLang="en-US" sz="1400" kern="1200" dirty="0"/>
            <a:t>（持续发布</a:t>
          </a:r>
          <a:r>
            <a:rPr lang="en-US" altLang="zh-CN" sz="1400" kern="1200" dirty="0"/>
            <a:t>)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自动化监控变更（监控自动同步）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4784373" y="1449363"/>
        <a:ext cx="4546312" cy="1288700"/>
      </dsp:txXfrm>
    </dsp:sp>
    <dsp:sp modelId="{36C9A7D6-CCEA-42C0-85BE-DD705FB90C00}">
      <dsp:nvSpPr>
        <dsp:cNvPr id="0" name=""/>
        <dsp:cNvSpPr/>
      </dsp:nvSpPr>
      <dsp:spPr>
        <a:xfrm>
          <a:off x="4788018" y="2738063"/>
          <a:ext cx="4539022" cy="128870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产品所需资源一站式查看、申请、配置、回收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产品质量数据（</a:t>
          </a:r>
          <a:r>
            <a:rPr lang="en-US" altLang="zh-CN" sz="1400" kern="1200" dirty="0"/>
            <a:t>bug</a:t>
          </a:r>
          <a:r>
            <a:rPr lang="zh-CN" altLang="en-US" sz="1400" kern="1200" dirty="0"/>
            <a:t>、故障）的一站式管理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产品运行数据（告警、性能）的一站式查看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4788018" y="2738063"/>
        <a:ext cx="4539022" cy="12887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66772-AD7A-4A5B-8A16-073FC268B4A1}">
      <dsp:nvSpPr>
        <dsp:cNvPr id="0" name=""/>
        <dsp:cNvSpPr/>
      </dsp:nvSpPr>
      <dsp:spPr>
        <a:xfrm>
          <a:off x="4529116" y="2757353"/>
          <a:ext cx="4363363" cy="1607162"/>
        </a:xfrm>
        <a:prstGeom prst="roundRect">
          <a:avLst>
            <a:gd name="adj" fmla="val 10000"/>
          </a:avLst>
        </a:prstGeom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支持业务十倍、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百倍平滑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增长</a:t>
          </a:r>
          <a:endParaRPr lang="zh-CN" altLang="en-US" sz="1400" b="1" kern="1200" dirty="0">
            <a:solidFill>
              <a:srgbClr val="FF0000"/>
            </a:solidFill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实现</a:t>
          </a:r>
          <a:r>
            <a:rPr lang="zh-CN" altLang="en-US" sz="1400" b="1" kern="1200" dirty="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私有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云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、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公有云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统一</a:t>
          </a: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管理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紧跟业界</a:t>
          </a:r>
          <a:r>
            <a:rPr lang="zh-CN" altLang="en-US" sz="1400" b="1" kern="1200" dirty="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最先进</a:t>
          </a: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理念与技术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……</a:t>
          </a: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5873429" y="3194448"/>
        <a:ext cx="2983746" cy="1134763"/>
      </dsp:txXfrm>
    </dsp:sp>
    <dsp:sp modelId="{24144FE9-5CB5-42A5-9B7C-4F8CCD0E4337}">
      <dsp:nvSpPr>
        <dsp:cNvPr id="0" name=""/>
        <dsp:cNvSpPr/>
      </dsp:nvSpPr>
      <dsp:spPr>
        <a:xfrm>
          <a:off x="0" y="2774093"/>
          <a:ext cx="4234215" cy="1573682"/>
        </a:xfrm>
        <a:prstGeom prst="roundRect">
          <a:avLst>
            <a:gd name="adj" fmla="val 10000"/>
          </a:avLst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solidFill>
                <a:schemeClr val="bg1"/>
              </a:solidFill>
              <a:latin typeface="+mn-ea"/>
              <a:ea typeface="+mn-ea"/>
              <a:cs typeface="+mn-cs"/>
            </a:rPr>
            <a:t>充分</a:t>
          </a:r>
          <a:r>
            <a:rPr lang="zh-CN" altLang="en-US" sz="1400" b="1" kern="1200">
              <a:solidFill>
                <a:srgbClr val="FF0000"/>
              </a:solidFill>
              <a:latin typeface="+mn-ea"/>
              <a:ea typeface="+mn-ea"/>
              <a:cs typeface="+mn-cs"/>
            </a:rPr>
            <a:t>资源</a:t>
          </a:r>
          <a:r>
            <a:rPr lang="zh-CN" altLang="en-US" sz="1400" kern="1200">
              <a:solidFill>
                <a:schemeClr val="bg1"/>
              </a:solidFill>
              <a:latin typeface="+mn-ea"/>
              <a:ea typeface="+mn-ea"/>
              <a:cs typeface="+mn-cs"/>
            </a:rPr>
            <a:t>管理</a:t>
          </a:r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、利用现有</a:t>
          </a:r>
          <a:endParaRPr lang="zh-CN" altLang="en-US" sz="1400" b="1" kern="1200" dirty="0">
            <a:solidFill>
              <a:srgbClr val="FF0000"/>
            </a:solidFill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降低各个环节运行、变更</a:t>
          </a:r>
          <a:r>
            <a:rPr lang="zh-CN" altLang="en-US" sz="14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风险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提高各个环节</a:t>
          </a:r>
          <a:r>
            <a:rPr lang="zh-CN" altLang="en-US" sz="14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效率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…...</a:t>
          </a:r>
          <a:endParaRPr lang="zh-CN" altLang="en-US" sz="1400" kern="1200" dirty="0">
            <a:solidFill>
              <a:schemeClr val="bg1"/>
            </a:solidFill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34569" y="3202083"/>
        <a:ext cx="2894812" cy="1111123"/>
      </dsp:txXfrm>
    </dsp:sp>
    <dsp:sp modelId="{8B903AF8-4360-485E-B35F-633BCAA0A065}">
      <dsp:nvSpPr>
        <dsp:cNvPr id="0" name=""/>
        <dsp:cNvSpPr/>
      </dsp:nvSpPr>
      <dsp:spPr>
        <a:xfrm>
          <a:off x="4411412" y="-116043"/>
          <a:ext cx="4481067" cy="1583932"/>
        </a:xfrm>
        <a:prstGeom prst="roundRect">
          <a:avLst>
            <a:gd name="adj" fmla="val 10000"/>
          </a:avLst>
        </a:prstGeom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一切数据与通信都是</a:t>
          </a:r>
          <a:r>
            <a:rPr lang="zh-CN" altLang="en-US" sz="1400" b="1" kern="1200" dirty="0">
              <a:solidFill>
                <a:srgbClr val="FF0000"/>
              </a:solidFill>
            </a:rPr>
            <a:t>加密</a:t>
          </a:r>
          <a:r>
            <a:rPr lang="zh-CN" altLang="en-US" sz="1400" kern="1200" dirty="0"/>
            <a:t>的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一切操作都有</a:t>
          </a:r>
          <a:r>
            <a:rPr lang="zh-CN" altLang="en-US" sz="1400" b="1" kern="1200" dirty="0">
              <a:solidFill>
                <a:srgbClr val="FF0000"/>
              </a:solidFill>
            </a:rPr>
            <a:t>记录</a:t>
          </a:r>
          <a:r>
            <a:rPr lang="zh-CN" altLang="en-US" sz="1400" kern="1200"/>
            <a:t>、须</a:t>
          </a:r>
          <a:r>
            <a:rPr lang="zh-CN" altLang="en-US" sz="1400" b="1" kern="1200">
              <a:solidFill>
                <a:srgbClr val="FF0000"/>
              </a:solidFill>
            </a:rPr>
            <a:t>授权</a:t>
          </a:r>
          <a:endParaRPr lang="zh-CN" altLang="en-US" sz="1400" b="1" kern="1200" dirty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内部自动</a:t>
          </a:r>
          <a:r>
            <a:rPr lang="zh-CN" altLang="en-US" sz="1400" b="1" kern="1200" dirty="0">
              <a:solidFill>
                <a:srgbClr val="FF0000"/>
              </a:solidFill>
            </a:rPr>
            <a:t>审核</a:t>
          </a:r>
          <a:r>
            <a:rPr lang="zh-CN" altLang="en-US" sz="1400" kern="1200" dirty="0"/>
            <a:t>、</a:t>
          </a:r>
          <a:r>
            <a:rPr lang="zh-CN" altLang="en-US" sz="1400" b="1" kern="1200" dirty="0">
              <a:solidFill>
                <a:srgbClr val="FF0000"/>
              </a:solidFill>
            </a:rPr>
            <a:t>校验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5790526" y="-81249"/>
        <a:ext cx="3067159" cy="1118361"/>
      </dsp:txXfrm>
    </dsp:sp>
    <dsp:sp modelId="{E7CF0F78-7671-4345-B38A-1DB941D4ABFA}">
      <dsp:nvSpPr>
        <dsp:cNvPr id="0" name=""/>
        <dsp:cNvSpPr/>
      </dsp:nvSpPr>
      <dsp:spPr>
        <a:xfrm>
          <a:off x="0" y="-93221"/>
          <a:ext cx="4217385" cy="1538288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一切</a:t>
          </a:r>
          <a:r>
            <a:rPr lang="zh-CN" altLang="en-US" sz="1400" b="1" kern="1200" dirty="0">
              <a:solidFill>
                <a:srgbClr val="FF0000"/>
              </a:solidFill>
            </a:rPr>
            <a:t>标准化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一切</a:t>
          </a:r>
          <a:r>
            <a:rPr lang="zh-CN" altLang="en-US" sz="1400" b="1" kern="1200" dirty="0">
              <a:solidFill>
                <a:srgbClr val="FF0000"/>
              </a:solidFill>
            </a:rPr>
            <a:t>数据</a:t>
          </a:r>
          <a:r>
            <a:rPr lang="zh-CN" altLang="en-US" sz="1400" b="1" kern="1200">
              <a:solidFill>
                <a:srgbClr val="FF0000"/>
              </a:solidFill>
            </a:rPr>
            <a:t>化</a:t>
          </a:r>
          <a:r>
            <a:rPr lang="zh-CN" altLang="en-US" sz="1400" kern="1200"/>
            <a:t>、</a:t>
          </a:r>
          <a:r>
            <a:rPr lang="zh-CN" altLang="en-US" sz="1400" b="1" kern="1200">
              <a:solidFill>
                <a:srgbClr val="FF0000"/>
              </a:solidFill>
            </a:rPr>
            <a:t>自动化</a:t>
          </a:r>
          <a:endParaRPr lang="zh-CN" altLang="en-US" sz="1400" b="1" kern="1200" dirty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降低对</a:t>
          </a:r>
          <a:r>
            <a:rPr lang="zh-CN" altLang="en-US" sz="1400" b="1" kern="1200" dirty="0">
              <a:solidFill>
                <a:srgbClr val="FF0000"/>
              </a:solidFill>
            </a:rPr>
            <a:t>人</a:t>
          </a:r>
          <a:r>
            <a:rPr lang="zh-CN" altLang="en-US" sz="1400" kern="1200" dirty="0"/>
            <a:t>的要求与依赖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33791" y="-59430"/>
        <a:ext cx="2884587" cy="1086134"/>
      </dsp:txXfrm>
    </dsp:sp>
    <dsp:sp modelId="{60FE8747-0B7E-4A1A-A6E6-3FDC25DC6FAF}">
      <dsp:nvSpPr>
        <dsp:cNvPr id="0" name=""/>
        <dsp:cNvSpPr/>
      </dsp:nvSpPr>
      <dsp:spPr>
        <a:xfrm>
          <a:off x="2566739" y="244900"/>
          <a:ext cx="1837073" cy="1837073"/>
        </a:xfrm>
        <a:prstGeom prst="pieWedge">
          <a:avLst/>
        </a:prstGeom>
        <a:solidFill>
          <a:srgbClr val="00B0F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效率</a:t>
          </a:r>
        </a:p>
      </dsp:txBody>
      <dsp:txXfrm>
        <a:off x="3104805" y="782966"/>
        <a:ext cx="1299007" cy="1299007"/>
      </dsp:txXfrm>
    </dsp:sp>
    <dsp:sp modelId="{39800F27-62E9-49C1-96B0-CC87D4C12600}">
      <dsp:nvSpPr>
        <dsp:cNvPr id="0" name=""/>
        <dsp:cNvSpPr/>
      </dsp:nvSpPr>
      <dsp:spPr>
        <a:xfrm rot="5400000">
          <a:off x="4488666" y="244735"/>
          <a:ext cx="1837073" cy="1837073"/>
        </a:xfrm>
        <a:prstGeom prst="pieWedg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安全</a:t>
          </a:r>
        </a:p>
      </dsp:txBody>
      <dsp:txXfrm rot="-5400000">
        <a:off x="4488666" y="782801"/>
        <a:ext cx="1299007" cy="1299007"/>
      </dsp:txXfrm>
    </dsp:sp>
    <dsp:sp modelId="{41A4C149-87F7-460A-847D-E1BCC809E9E3}">
      <dsp:nvSpPr>
        <dsp:cNvPr id="0" name=""/>
        <dsp:cNvSpPr/>
      </dsp:nvSpPr>
      <dsp:spPr>
        <a:xfrm rot="10800000">
          <a:off x="4488666" y="2166662"/>
          <a:ext cx="1837073" cy="1837073"/>
        </a:xfrm>
        <a:prstGeom prst="pieWedg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发展</a:t>
          </a:r>
        </a:p>
      </dsp:txBody>
      <dsp:txXfrm rot="10800000">
        <a:off x="4488666" y="2166662"/>
        <a:ext cx="1299007" cy="1299007"/>
      </dsp:txXfrm>
    </dsp:sp>
    <dsp:sp modelId="{6774564D-17E5-44C1-BF08-E7349BDABDD5}">
      <dsp:nvSpPr>
        <dsp:cNvPr id="0" name=""/>
        <dsp:cNvSpPr/>
      </dsp:nvSpPr>
      <dsp:spPr>
        <a:xfrm rot="16200000">
          <a:off x="2566739" y="2166662"/>
          <a:ext cx="1837073" cy="1837073"/>
        </a:xfrm>
        <a:prstGeom prst="pieWedg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成本</a:t>
          </a:r>
        </a:p>
      </dsp:txBody>
      <dsp:txXfrm rot="5400000">
        <a:off x="3104805" y="2166662"/>
        <a:ext cx="1299007" cy="1299007"/>
      </dsp:txXfrm>
    </dsp:sp>
    <dsp:sp modelId="{2BB3C239-1B22-4213-BABD-36620C138247}">
      <dsp:nvSpPr>
        <dsp:cNvPr id="0" name=""/>
        <dsp:cNvSpPr/>
      </dsp:nvSpPr>
      <dsp:spPr>
        <a:xfrm>
          <a:off x="4129100" y="1742396"/>
          <a:ext cx="634278" cy="55154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85E2F-8FD9-4307-9F73-55335BDD7115}">
      <dsp:nvSpPr>
        <dsp:cNvPr id="0" name=""/>
        <dsp:cNvSpPr/>
      </dsp:nvSpPr>
      <dsp:spPr>
        <a:xfrm rot="10800000">
          <a:off x="4129100" y="1954529"/>
          <a:ext cx="634278" cy="55154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66772-AD7A-4A5B-8A16-073FC268B4A1}">
      <dsp:nvSpPr>
        <dsp:cNvPr id="0" name=""/>
        <dsp:cNvSpPr/>
      </dsp:nvSpPr>
      <dsp:spPr>
        <a:xfrm>
          <a:off x="4529116" y="2757353"/>
          <a:ext cx="4363363" cy="1607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产品管理能力不再是发展瓶颈。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公司更多资源聚焦于业务自身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分享基础技术变革带来的红利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400" kern="1200">
              <a:latin typeface="Verdana"/>
              <a:ea typeface="微软雅黑" panose="020B0503020204020204" pitchFamily="34" charset="-122"/>
              <a:cs typeface="+mn-cs"/>
            </a:rPr>
            <a:t>……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5873429" y="3194448"/>
        <a:ext cx="2983746" cy="1134763"/>
      </dsp:txXfrm>
    </dsp:sp>
    <dsp:sp modelId="{24144FE9-5CB5-42A5-9B7C-4F8CCD0E4337}">
      <dsp:nvSpPr>
        <dsp:cNvPr id="0" name=""/>
        <dsp:cNvSpPr/>
      </dsp:nvSpPr>
      <dsp:spPr>
        <a:xfrm>
          <a:off x="0" y="2774093"/>
          <a:ext cx="4234215" cy="15736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latin typeface="+mn-ea"/>
              <a:ea typeface="+mn-ea"/>
              <a:cs typeface="+mn-cs"/>
            </a:rPr>
            <a:t>充分利用已有投资，避免浪费</a:t>
          </a:r>
          <a:endParaRPr lang="zh-CN" altLang="en-US" sz="1400" kern="1200" dirty="0"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latin typeface="+mn-ea"/>
              <a:ea typeface="+mn-ea"/>
              <a:cs typeface="+mn-cs"/>
            </a:rPr>
            <a:t>随时选择适合自己的公有云</a:t>
          </a:r>
          <a:endParaRPr lang="zh-CN" altLang="en-US" sz="1400" kern="1200" dirty="0"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latin typeface="+mn-ea"/>
              <a:ea typeface="+mn-ea"/>
              <a:cs typeface="+mn-cs"/>
            </a:rPr>
            <a:t>管理层可直接透视到产品内部</a:t>
          </a:r>
          <a:endParaRPr lang="zh-CN" altLang="en-US" sz="1400" kern="1200" dirty="0"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>
              <a:latin typeface="+mn-ea"/>
              <a:ea typeface="+mn-ea"/>
              <a:cs typeface="+mn-cs"/>
            </a:rPr>
            <a:t>…...</a:t>
          </a:r>
          <a:endParaRPr lang="zh-CN" altLang="en-US" sz="1400" kern="1200" dirty="0"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34569" y="3202083"/>
        <a:ext cx="2894812" cy="1111123"/>
      </dsp:txXfrm>
    </dsp:sp>
    <dsp:sp modelId="{8B903AF8-4360-485E-B35F-633BCAA0A065}">
      <dsp:nvSpPr>
        <dsp:cNvPr id="0" name=""/>
        <dsp:cNvSpPr/>
      </dsp:nvSpPr>
      <dsp:spPr>
        <a:xfrm>
          <a:off x="4411412" y="-116043"/>
          <a:ext cx="4481067" cy="1583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防止泄密风险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防止误操作带来的风险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防止人员流动带来的风险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5790526" y="-81249"/>
        <a:ext cx="3067159" cy="1118361"/>
      </dsp:txXfrm>
    </dsp:sp>
    <dsp:sp modelId="{E7CF0F78-7671-4345-B38A-1DB941D4ABFA}">
      <dsp:nvSpPr>
        <dsp:cNvPr id="0" name=""/>
        <dsp:cNvSpPr/>
      </dsp:nvSpPr>
      <dsp:spPr>
        <a:xfrm>
          <a:off x="0" y="-93221"/>
          <a:ext cx="4217385" cy="15382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同时建立一套高效的制度与流程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从标准化、自动化中获得效率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人的经验变为平台的能力与经验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33791" y="-59430"/>
        <a:ext cx="2884587" cy="1086134"/>
      </dsp:txXfrm>
    </dsp:sp>
    <dsp:sp modelId="{60FE8747-0B7E-4A1A-A6E6-3FDC25DC6FAF}">
      <dsp:nvSpPr>
        <dsp:cNvPr id="0" name=""/>
        <dsp:cNvSpPr/>
      </dsp:nvSpPr>
      <dsp:spPr>
        <a:xfrm>
          <a:off x="2566739" y="244900"/>
          <a:ext cx="1837073" cy="1837073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效率</a:t>
          </a:r>
        </a:p>
      </dsp:txBody>
      <dsp:txXfrm>
        <a:off x="3104805" y="782966"/>
        <a:ext cx="1299007" cy="1299007"/>
      </dsp:txXfrm>
    </dsp:sp>
    <dsp:sp modelId="{39800F27-62E9-49C1-96B0-CC87D4C12600}">
      <dsp:nvSpPr>
        <dsp:cNvPr id="0" name=""/>
        <dsp:cNvSpPr/>
      </dsp:nvSpPr>
      <dsp:spPr>
        <a:xfrm rot="5400000">
          <a:off x="4488666" y="244735"/>
          <a:ext cx="1837073" cy="183707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安全</a:t>
          </a:r>
        </a:p>
      </dsp:txBody>
      <dsp:txXfrm rot="-5400000">
        <a:off x="4488666" y="782801"/>
        <a:ext cx="1299007" cy="1299007"/>
      </dsp:txXfrm>
    </dsp:sp>
    <dsp:sp modelId="{41A4C149-87F7-460A-847D-E1BCC809E9E3}">
      <dsp:nvSpPr>
        <dsp:cNvPr id="0" name=""/>
        <dsp:cNvSpPr/>
      </dsp:nvSpPr>
      <dsp:spPr>
        <a:xfrm rot="10800000">
          <a:off x="4488666" y="2166662"/>
          <a:ext cx="1837073" cy="1837073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发展</a:t>
          </a:r>
        </a:p>
      </dsp:txBody>
      <dsp:txXfrm rot="10800000">
        <a:off x="4488666" y="2166662"/>
        <a:ext cx="1299007" cy="1299007"/>
      </dsp:txXfrm>
    </dsp:sp>
    <dsp:sp modelId="{6774564D-17E5-44C1-BF08-E7349BDABDD5}">
      <dsp:nvSpPr>
        <dsp:cNvPr id="0" name=""/>
        <dsp:cNvSpPr/>
      </dsp:nvSpPr>
      <dsp:spPr>
        <a:xfrm rot="16200000">
          <a:off x="2566739" y="2166662"/>
          <a:ext cx="1837073" cy="1837073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成本</a:t>
          </a:r>
        </a:p>
      </dsp:txBody>
      <dsp:txXfrm rot="5400000">
        <a:off x="3104805" y="2166662"/>
        <a:ext cx="1299007" cy="1299007"/>
      </dsp:txXfrm>
    </dsp:sp>
    <dsp:sp modelId="{2BB3C239-1B22-4213-BABD-36620C138247}">
      <dsp:nvSpPr>
        <dsp:cNvPr id="0" name=""/>
        <dsp:cNvSpPr/>
      </dsp:nvSpPr>
      <dsp:spPr>
        <a:xfrm>
          <a:off x="4129100" y="1742396"/>
          <a:ext cx="634278" cy="55154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085E2F-8FD9-4307-9F73-55335BDD7115}">
      <dsp:nvSpPr>
        <dsp:cNvPr id="0" name=""/>
        <dsp:cNvSpPr/>
      </dsp:nvSpPr>
      <dsp:spPr>
        <a:xfrm rot="10800000">
          <a:off x="4129100" y="1954529"/>
          <a:ext cx="634278" cy="55154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66772-AD7A-4A5B-8A16-073FC268B4A1}">
      <dsp:nvSpPr>
        <dsp:cNvPr id="0" name=""/>
        <dsp:cNvSpPr/>
      </dsp:nvSpPr>
      <dsp:spPr>
        <a:xfrm>
          <a:off x="4426173" y="2526949"/>
          <a:ext cx="3998761" cy="1472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国家互联网中心：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龙湖千丁：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货啦啦：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200" kern="1200" dirty="0">
              <a:latin typeface="+mn-ea"/>
              <a:ea typeface="+mn-ea"/>
              <a:cs typeface="+mn-cs"/>
            </a:rPr>
            <a:t>……</a:t>
          </a:r>
          <a:endParaRPr lang="zh-CN" altLang="en-US" sz="1200" kern="1200" dirty="0">
            <a:latin typeface="+mn-ea"/>
            <a:ea typeface="+mn-ea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200" kern="1200" dirty="0">
            <a:solidFill>
              <a:schemeClr val="bg1"/>
            </a:solidFill>
            <a:latin typeface="+mn-ea"/>
            <a:ea typeface="+mn-ea"/>
            <a:cs typeface="+mn-cs"/>
          </a:endParaRPr>
        </a:p>
      </dsp:txBody>
      <dsp:txXfrm>
        <a:off x="5658155" y="2927520"/>
        <a:ext cx="2734425" cy="1039943"/>
      </dsp:txXfrm>
    </dsp:sp>
    <dsp:sp modelId="{24144FE9-5CB5-42A5-9B7C-4F8CCD0E4337}">
      <dsp:nvSpPr>
        <dsp:cNvPr id="0" name=""/>
        <dsp:cNvSpPr/>
      </dsp:nvSpPr>
      <dsp:spPr>
        <a:xfrm>
          <a:off x="0" y="2542291"/>
          <a:ext cx="4024422" cy="1442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时间：</a:t>
          </a:r>
          <a:r>
            <a:rPr lang="en-US" altLang="zh-CN" sz="12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2017.10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~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现在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规模：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30000+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模式：私有设备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收益：统一资源管理、自动发布等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31680" y="2934517"/>
        <a:ext cx="2753736" cy="1018279"/>
      </dsp:txXfrm>
    </dsp:sp>
    <dsp:sp modelId="{8B903AF8-4360-485E-B35F-633BCAA0A065}">
      <dsp:nvSpPr>
        <dsp:cNvPr id="0" name=""/>
        <dsp:cNvSpPr/>
      </dsp:nvSpPr>
      <dsp:spPr>
        <a:xfrm>
          <a:off x="4318304" y="-106347"/>
          <a:ext cx="4106630" cy="14515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时间：</a:t>
          </a:r>
          <a:r>
            <a:rPr lang="en-US" altLang="zh-CN" sz="1200" b="1" kern="1200" dirty="0">
              <a:solidFill>
                <a:srgbClr val="FF0000"/>
              </a:solidFill>
              <a:latin typeface="+mn-ea"/>
              <a:ea typeface="+mn-ea"/>
            </a:rPr>
            <a:t>2013.8 </a:t>
          </a:r>
          <a:r>
            <a:rPr lang="en-US" altLang="zh-CN" sz="1200" kern="1200" dirty="0">
              <a:latin typeface="+mn-ea"/>
              <a:ea typeface="+mn-ea"/>
            </a:rPr>
            <a:t>~</a:t>
          </a:r>
          <a:r>
            <a:rPr lang="zh-CN" altLang="en-US" sz="1200" kern="1200" dirty="0">
              <a:latin typeface="+mn-ea"/>
              <a:ea typeface="+mn-ea"/>
            </a:rPr>
            <a:t>　现在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规模：</a:t>
          </a:r>
          <a:r>
            <a:rPr lang="en-US" altLang="zh-CN" sz="1200" kern="1200" dirty="0">
              <a:latin typeface="+mn-ea"/>
              <a:ea typeface="+mn-ea"/>
            </a:rPr>
            <a:t>2000+</a:t>
          </a:r>
          <a:r>
            <a:rPr lang="zh-CN" altLang="en-US" sz="1200" kern="1200" dirty="0">
              <a:latin typeface="+mn-ea"/>
              <a:ea typeface="+mn-ea"/>
            </a:rPr>
            <a:t>台设备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模式：私有设备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收益：回收</a:t>
          </a:r>
          <a:r>
            <a:rPr lang="en-US" altLang="zh-CN" sz="1200" kern="1200" dirty="0">
              <a:latin typeface="+mn-ea"/>
              <a:ea typeface="+mn-ea"/>
            </a:rPr>
            <a:t>15%</a:t>
          </a:r>
          <a:r>
            <a:rPr lang="zh-CN" altLang="en-US" sz="1200" kern="1200" dirty="0">
              <a:latin typeface="+mn-ea"/>
              <a:ea typeface="+mn-ea"/>
            </a:rPr>
            <a:t>空闲设备等</a:t>
          </a:r>
        </a:p>
      </dsp:txBody>
      <dsp:txXfrm>
        <a:off x="5582179" y="-74461"/>
        <a:ext cx="2810869" cy="1024912"/>
      </dsp:txXfrm>
    </dsp:sp>
    <dsp:sp modelId="{E7CF0F78-7671-4345-B38A-1DB941D4ABFA}">
      <dsp:nvSpPr>
        <dsp:cNvPr id="0" name=""/>
        <dsp:cNvSpPr/>
      </dsp:nvSpPr>
      <dsp:spPr>
        <a:xfrm>
          <a:off x="0" y="-85431"/>
          <a:ext cx="3864981" cy="1409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时间：</a:t>
          </a:r>
          <a:r>
            <a:rPr lang="en-US" altLang="zh-CN" sz="1200" b="1" kern="1200" dirty="0">
              <a:solidFill>
                <a:srgbClr val="FF0000"/>
              </a:solidFill>
              <a:latin typeface="+mn-ea"/>
              <a:ea typeface="+mn-ea"/>
            </a:rPr>
            <a:t>2011.12</a:t>
          </a:r>
          <a:r>
            <a:rPr lang="zh-CN" altLang="en-US" sz="1200" kern="1200" dirty="0">
              <a:latin typeface="+mn-ea"/>
              <a:ea typeface="+mn-ea"/>
            </a:rPr>
            <a:t>～现在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规模：</a:t>
          </a:r>
          <a:r>
            <a:rPr lang="en-US" altLang="zh-CN" sz="1200" kern="1200" dirty="0">
              <a:latin typeface="+mn-ea"/>
              <a:ea typeface="+mn-ea"/>
            </a:rPr>
            <a:t>3000+</a:t>
          </a:r>
          <a:r>
            <a:rPr lang="zh-CN" altLang="en-US" sz="1200" kern="1200" dirty="0">
              <a:latin typeface="+mn-ea"/>
              <a:ea typeface="+mn-ea"/>
            </a:rPr>
            <a:t>台设备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模式：私有设备</a:t>
          </a:r>
          <a:r>
            <a:rPr lang="en-US" altLang="zh-CN" sz="1200" kern="1200" dirty="0">
              <a:latin typeface="+mn-ea"/>
              <a:ea typeface="+mn-ea"/>
            </a:rPr>
            <a:t>+</a:t>
          </a:r>
          <a:r>
            <a:rPr lang="zh-CN" altLang="en-US" sz="1200" kern="1200" dirty="0">
              <a:latin typeface="+mn-ea"/>
              <a:ea typeface="+mn-ea"/>
            </a:rPr>
            <a:t>阿里云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收益：自动发布、弹性等</a:t>
          </a:r>
        </a:p>
      </dsp:txBody>
      <dsp:txXfrm>
        <a:off x="30968" y="-54463"/>
        <a:ext cx="2643551" cy="995376"/>
      </dsp:txXfrm>
    </dsp:sp>
    <dsp:sp modelId="{60FE8747-0B7E-4A1A-A6E6-3FDC25DC6FAF}">
      <dsp:nvSpPr>
        <dsp:cNvPr id="0" name=""/>
        <dsp:cNvSpPr/>
      </dsp:nvSpPr>
      <dsp:spPr>
        <a:xfrm>
          <a:off x="2490017" y="224437"/>
          <a:ext cx="1683568" cy="1683568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新浪微博</a:t>
          </a:r>
        </a:p>
      </dsp:txBody>
      <dsp:txXfrm>
        <a:off x="2983123" y="717543"/>
        <a:ext cx="1190462" cy="1190462"/>
      </dsp:txXfrm>
    </dsp:sp>
    <dsp:sp modelId="{39800F27-62E9-49C1-96B0-CC87D4C12600}">
      <dsp:nvSpPr>
        <dsp:cNvPr id="0" name=""/>
        <dsp:cNvSpPr/>
      </dsp:nvSpPr>
      <dsp:spPr>
        <a:xfrm rot="5400000">
          <a:off x="4251348" y="224285"/>
          <a:ext cx="1683568" cy="1683568"/>
        </a:xfrm>
        <a:prstGeom prst="pieWedg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万达集团</a:t>
          </a:r>
        </a:p>
      </dsp:txBody>
      <dsp:txXfrm rot="-5400000">
        <a:off x="4251348" y="717391"/>
        <a:ext cx="1190462" cy="1190462"/>
      </dsp:txXfrm>
    </dsp:sp>
    <dsp:sp modelId="{41A4C149-87F7-460A-847D-E1BCC809E9E3}">
      <dsp:nvSpPr>
        <dsp:cNvPr id="0" name=""/>
        <dsp:cNvSpPr/>
      </dsp:nvSpPr>
      <dsp:spPr>
        <a:xfrm rot="10800000">
          <a:off x="4251348" y="1985616"/>
          <a:ext cx="1683568" cy="1683568"/>
        </a:xfrm>
        <a:prstGeom prst="pieWedg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其他公司</a:t>
          </a:r>
        </a:p>
      </dsp:txBody>
      <dsp:txXfrm rot="10800000">
        <a:off x="4251348" y="1985616"/>
        <a:ext cx="1190462" cy="1190462"/>
      </dsp:txXfrm>
    </dsp:sp>
    <dsp:sp modelId="{6774564D-17E5-44C1-BF08-E7349BDABDD5}">
      <dsp:nvSpPr>
        <dsp:cNvPr id="0" name=""/>
        <dsp:cNvSpPr/>
      </dsp:nvSpPr>
      <dsp:spPr>
        <a:xfrm rot="16200000">
          <a:off x="2490017" y="1985616"/>
          <a:ext cx="1683568" cy="1683568"/>
        </a:xfrm>
        <a:prstGeom prst="pieWedg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乐视集团</a:t>
          </a:r>
        </a:p>
      </dsp:txBody>
      <dsp:txXfrm rot="5400000">
        <a:off x="2983123" y="1985616"/>
        <a:ext cx="1190462" cy="1190462"/>
      </dsp:txXfrm>
    </dsp:sp>
    <dsp:sp modelId="{2BB3C239-1B22-4213-BABD-36620C138247}">
      <dsp:nvSpPr>
        <dsp:cNvPr id="0" name=""/>
        <dsp:cNvSpPr/>
      </dsp:nvSpPr>
      <dsp:spPr>
        <a:xfrm>
          <a:off x="3921828" y="1596802"/>
          <a:ext cx="581278" cy="505459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85E2F-8FD9-4307-9F73-55335BDD7115}">
      <dsp:nvSpPr>
        <dsp:cNvPr id="0" name=""/>
        <dsp:cNvSpPr/>
      </dsp:nvSpPr>
      <dsp:spPr>
        <a:xfrm rot="10800000">
          <a:off x="3921828" y="1791209"/>
          <a:ext cx="581278" cy="505459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ECF96-4E61-49CC-A311-C50C6D862DEF}">
      <dsp:nvSpPr>
        <dsp:cNvPr id="0" name=""/>
        <dsp:cNvSpPr/>
      </dsp:nvSpPr>
      <dsp:spPr>
        <a:xfrm>
          <a:off x="3097830" y="2045384"/>
          <a:ext cx="3028371" cy="2499914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FF"/>
              </a:solidFill>
              <a:latin typeface="+mn-ea"/>
              <a:ea typeface="+mn-ea"/>
            </a:rPr>
            <a:t>产品所有资源一站式管理</a:t>
          </a:r>
        </a:p>
      </dsp:txBody>
      <dsp:txXfrm>
        <a:off x="3667171" y="2630977"/>
        <a:ext cx="1889689" cy="1285007"/>
      </dsp:txXfrm>
    </dsp:sp>
    <dsp:sp modelId="{7E89AAE8-BF4B-48A4-90F4-11033CB4D6B8}">
      <dsp:nvSpPr>
        <dsp:cNvPr id="0" name=""/>
        <dsp:cNvSpPr/>
      </dsp:nvSpPr>
      <dsp:spPr>
        <a:xfrm>
          <a:off x="1907563" y="1454495"/>
          <a:ext cx="1818119" cy="1818119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solidFill>
                <a:srgbClr val="1E8AC3"/>
              </a:solidFill>
              <a:latin typeface="+mn-ea"/>
              <a:ea typeface="+mn-ea"/>
            </a:rPr>
            <a:t>AI</a:t>
          </a:r>
          <a:r>
            <a:rPr lang="zh-CN" altLang="en-US" sz="2400" b="1" kern="1200" dirty="0">
              <a:solidFill>
                <a:srgbClr val="1E8AC3"/>
              </a:solidFill>
              <a:latin typeface="+mn-ea"/>
              <a:ea typeface="+mn-ea"/>
            </a:rPr>
            <a:t>化</a:t>
          </a:r>
        </a:p>
      </dsp:txBody>
      <dsp:txXfrm>
        <a:off x="2365280" y="1914978"/>
        <a:ext cx="902685" cy="897153"/>
      </dsp:txXfrm>
    </dsp:sp>
    <dsp:sp modelId="{922DF57B-49DA-4A8B-9F01-CE735B3F93C6}">
      <dsp:nvSpPr>
        <dsp:cNvPr id="0" name=""/>
        <dsp:cNvSpPr/>
      </dsp:nvSpPr>
      <dsp:spPr>
        <a:xfrm rot="20700000">
          <a:off x="2925896" y="200178"/>
          <a:ext cx="1781386" cy="1781386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rgbClr val="F03652"/>
              </a:solidFill>
              <a:latin typeface="+mn-ea"/>
              <a:ea typeface="+mn-ea"/>
            </a:rPr>
            <a:t>无人值守</a:t>
          </a:r>
          <a:endParaRPr lang="zh-CN" altLang="en-US" sz="2400" b="1" kern="1200" dirty="0">
            <a:solidFill>
              <a:srgbClr val="F03652"/>
            </a:solidFill>
            <a:latin typeface="+mn-ea"/>
            <a:ea typeface="+mn-ea"/>
          </a:endParaRPr>
        </a:p>
      </dsp:txBody>
      <dsp:txXfrm rot="-20700000">
        <a:off x="3316606" y="590888"/>
        <a:ext cx="999965" cy="999965"/>
      </dsp:txXfrm>
    </dsp:sp>
    <dsp:sp modelId="{45C62A24-B32D-46E9-AF41-5654956F12C6}">
      <dsp:nvSpPr>
        <dsp:cNvPr id="0" name=""/>
        <dsp:cNvSpPr/>
      </dsp:nvSpPr>
      <dsp:spPr>
        <a:xfrm>
          <a:off x="3173701" y="1665948"/>
          <a:ext cx="3199890" cy="3199890"/>
        </a:xfrm>
        <a:prstGeom prst="circularArrow">
          <a:avLst>
            <a:gd name="adj1" fmla="val 4687"/>
            <a:gd name="adj2" fmla="val 299029"/>
            <a:gd name="adj3" fmla="val 2523971"/>
            <a:gd name="adj4" fmla="val 1584456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150391-20D6-4589-8BFA-A5AF6407D50D}">
      <dsp:nvSpPr>
        <dsp:cNvPr id="0" name=""/>
        <dsp:cNvSpPr/>
      </dsp:nvSpPr>
      <dsp:spPr>
        <a:xfrm>
          <a:off x="1585578" y="1050708"/>
          <a:ext cx="2324920" cy="232492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644780-6398-4D1A-8CA0-3DBB32223828}">
      <dsp:nvSpPr>
        <dsp:cNvPr id="0" name=""/>
        <dsp:cNvSpPr/>
      </dsp:nvSpPr>
      <dsp:spPr>
        <a:xfrm>
          <a:off x="2513843" y="-191518"/>
          <a:ext cx="2506732" cy="250673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B8E3F-32D7-4C1E-B3B1-627C2E4F82B6}">
      <dsp:nvSpPr>
        <dsp:cNvPr id="0" name=""/>
        <dsp:cNvSpPr/>
      </dsp:nvSpPr>
      <dsp:spPr>
        <a:xfrm>
          <a:off x="2032000" y="0"/>
          <a:ext cx="2032000" cy="1354666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0" rIns="20320" bIns="0" numCol="1" spcCol="1270" anchor="ctr" anchorCtr="1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1" kern="1200" dirty="0">
            <a:solidFill>
              <a:schemeClr val="bg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chemeClr val="bg1"/>
              </a:solidFill>
            </a:rPr>
            <a:t>现场服务</a:t>
          </a:r>
          <a:endParaRPr lang="en-US" altLang="zh-CN" sz="1800" b="1" kern="1200" dirty="0">
            <a:solidFill>
              <a:schemeClr val="bg1"/>
            </a:solidFill>
          </a:endParaRPr>
        </a:p>
      </dsp:txBody>
      <dsp:txXfrm>
        <a:off x="2032000" y="0"/>
        <a:ext cx="2032000" cy="1354666"/>
      </dsp:txXfrm>
    </dsp:sp>
    <dsp:sp modelId="{BB37D0BF-C5C4-406F-AA7D-4D8ABCDFFA67}">
      <dsp:nvSpPr>
        <dsp:cNvPr id="0" name=""/>
        <dsp:cNvSpPr/>
      </dsp:nvSpPr>
      <dsp:spPr>
        <a:xfrm>
          <a:off x="1015999" y="1354666"/>
          <a:ext cx="4064000" cy="1354666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bg1"/>
              </a:solidFill>
            </a:rPr>
            <a:t>按管理节点收费</a:t>
          </a:r>
        </a:p>
      </dsp:txBody>
      <dsp:txXfrm>
        <a:off x="1727199" y="1354666"/>
        <a:ext cx="2641600" cy="1354666"/>
      </dsp:txXfrm>
    </dsp:sp>
    <dsp:sp modelId="{86F1F449-1C16-485E-B4C8-77FBC0BE715B}">
      <dsp:nvSpPr>
        <dsp:cNvPr id="0" name=""/>
        <dsp:cNvSpPr/>
      </dsp:nvSpPr>
      <dsp:spPr>
        <a:xfrm>
          <a:off x="0" y="2709333"/>
          <a:ext cx="6096000" cy="1354666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b="1" kern="1200" dirty="0">
              <a:solidFill>
                <a:schemeClr val="bg1"/>
              </a:solidFill>
            </a:rPr>
            <a:t>终身升级服务</a:t>
          </a:r>
        </a:p>
      </dsp:txBody>
      <dsp:txXfrm>
        <a:off x="1066799" y="2709333"/>
        <a:ext cx="3962400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54934-AA12-EE45-9F85-5FBFFB46BD51}" type="datetimeFigureOut">
              <a:rPr kumimoji="1" lang="zh-CN" altLang="en-US" smtClean="0"/>
              <a:t>2017/12/13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84AD3-BCCC-944B-A035-BB9939CFF9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4E816-FACC-4728-A4AC-70EA06BB90D7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CB67F-9B63-4865-9C0C-DA5A13E76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0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06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961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486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77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463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6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99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88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5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242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3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344816" cy="432048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654231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圆角矩形 5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rgbClr val="677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3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圆角矩形 5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rgbClr val="C9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56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圆角矩形 5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34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17620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40444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093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577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35841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23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295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1787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38578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97" b="32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8648610" y="5418787"/>
            <a:ext cx="322597" cy="171127"/>
          </a:xfrm>
          <a:prstGeom prst="rect">
            <a:avLst/>
          </a:prstGeom>
        </p:spPr>
        <p:txBody>
          <a:bodyPr lIns="67181" tIns="33591" rIns="67181" bIns="33591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01760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 userDrawn="1"/>
        </p:nvSpPr>
        <p:spPr>
          <a:xfrm>
            <a:off x="9469599" y="3126167"/>
            <a:ext cx="234336" cy="392595"/>
          </a:xfrm>
          <a:prstGeom prst="rect">
            <a:avLst/>
          </a:prstGeom>
          <a:noFill/>
        </p:spPr>
        <p:txBody>
          <a:bodyPr wrap="none" lIns="116245" tIns="58123" rIns="116245" bIns="58123" rtlCol="0">
            <a:spAutoFit/>
          </a:bodyPr>
          <a:lstStyle/>
          <a:p>
            <a:pPr defTabSz="439291"/>
            <a:endParaRPr kumimoji="1"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53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344816" cy="432048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766030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21072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01562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9479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03175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圆角矩形 2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rgbClr val="208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9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圆角矩形 5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rgbClr val="18A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3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063005-59C1-47AE-BA2B-01C1CDB20BD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" y="0"/>
            <a:ext cx="611559" cy="4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06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68" r:id="rId2"/>
    <p:sldLayoutId id="2147483789" r:id="rId3"/>
    <p:sldLayoutId id="2147483790" r:id="rId4"/>
    <p:sldLayoutId id="2147483791" r:id="rId5"/>
    <p:sldLayoutId id="2147483792" r:id="rId6"/>
    <p:sldLayoutId id="2147483793" r:id="rId7"/>
  </p:sldLayoutIdLst>
  <p:transition spd="med"/>
  <p:txStyles>
    <p:titleStyle>
      <a:lvl1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1pPr>
      <a:lvl2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2pPr>
      <a:lvl3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3pPr>
      <a:lvl4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4pPr>
      <a:lvl5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5pPr>
      <a:lvl6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6pPr>
      <a:lvl7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7pPr>
      <a:lvl8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8pPr>
      <a:lvl9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9pPr>
    </p:titleStyle>
    <p:bodyStyle>
      <a:lvl1pPr marL="309591" indent="-309591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1pPr>
      <a:lvl2pPr marL="473349" indent="-294846">
        <a:spcBef>
          <a:spcPts val="273"/>
        </a:spcBef>
        <a:buSzPct val="100000"/>
        <a:buFont typeface="Arial"/>
        <a:buChar char="–"/>
        <a:defRPr sz="2900">
          <a:latin typeface="Franklin Gothic Medium"/>
          <a:ea typeface="Franklin Gothic Medium"/>
          <a:cs typeface="Franklin Gothic Medium"/>
          <a:sym typeface="Franklin Gothic Medium"/>
        </a:defRPr>
      </a:lvl2pPr>
      <a:lvl3pPr marL="632195" indent="-275191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3pPr>
      <a:lvl4pPr marL="865737" indent="-330229">
        <a:spcBef>
          <a:spcPts val="273"/>
        </a:spcBef>
        <a:buSzPct val="100000"/>
        <a:buFont typeface="Arial"/>
        <a:buChar char="–"/>
        <a:defRPr sz="2900">
          <a:latin typeface="Franklin Gothic Medium"/>
          <a:ea typeface="Franklin Gothic Medium"/>
          <a:cs typeface="Franklin Gothic Medium"/>
          <a:sym typeface="Franklin Gothic Medium"/>
        </a:defRPr>
      </a:lvl4pPr>
      <a:lvl5pPr marL="1044238" indent="-330229">
        <a:spcBef>
          <a:spcPts val="273"/>
        </a:spcBef>
        <a:buSzPct val="100000"/>
        <a:buFont typeface="Arial"/>
        <a:buChar char="»"/>
        <a:defRPr sz="2900">
          <a:latin typeface="Franklin Gothic Medium"/>
          <a:ea typeface="Franklin Gothic Medium"/>
          <a:cs typeface="Franklin Gothic Medium"/>
          <a:sym typeface="Franklin Gothic Medium"/>
        </a:defRPr>
      </a:lvl5pPr>
      <a:lvl6pPr marL="1222742" indent="-330229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6pPr>
      <a:lvl7pPr marL="1401245" indent="-330229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7pPr>
      <a:lvl8pPr marL="1579745" indent="-330229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8pPr>
      <a:lvl9pPr marL="1758248" indent="-330229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9pPr>
    </p:bodyStyle>
    <p:otherStyle>
      <a:lvl1pPr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1pPr>
      <a:lvl2pPr indent="178502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2pPr>
      <a:lvl3pPr indent="357004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3pPr>
      <a:lvl4pPr indent="535507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4pPr>
      <a:lvl5pPr indent="714009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5pPr>
      <a:lvl6pPr indent="892510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6pPr>
      <a:lvl7pPr indent="1071014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7pPr>
      <a:lvl8pPr indent="1249517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8pPr>
      <a:lvl9pPr indent="1428018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823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水&#10;&#10;已生成极高可信度的说明">
            <a:extLst>
              <a:ext uri="{FF2B5EF4-FFF2-40B4-BE49-F238E27FC236}">
                <a16:creationId xmlns:a16="http://schemas.microsoft.com/office/drawing/2014/main" id="{250C538B-BD8E-42A9-9747-5765BACC29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5FCA5E-32DD-4D5D-8FF2-B3B69F5B60B6}"/>
              </a:ext>
            </a:extLst>
          </p:cNvPr>
          <p:cNvSpPr txBox="1"/>
          <p:nvPr/>
        </p:nvSpPr>
        <p:spPr>
          <a:xfrm>
            <a:off x="6444208" y="4558725"/>
            <a:ext cx="2337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刁文波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2017-12-03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8172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给企业带来的收益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FCD1378-D339-4C8A-B27F-B2A8E88F9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724452"/>
              </p:ext>
            </p:extLst>
          </p:nvPr>
        </p:nvGraphicFramePr>
        <p:xfrm>
          <a:off x="251521" y="699542"/>
          <a:ext cx="889248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0208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在企业中的应用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6A6DCB9-C4F4-4601-9446-C97F5AED0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054480"/>
              </p:ext>
            </p:extLst>
          </p:nvPr>
        </p:nvGraphicFramePr>
        <p:xfrm>
          <a:off x="251521" y="1054542"/>
          <a:ext cx="8424935" cy="3893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314363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未来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045F087-F287-4BE7-BDED-31EF45AD56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5853436"/>
              </p:ext>
            </p:extLst>
          </p:nvPr>
        </p:nvGraphicFramePr>
        <p:xfrm>
          <a:off x="683568" y="483518"/>
          <a:ext cx="7442877" cy="4545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99089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服务与收费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180A71CE-DB84-4E34-8CA8-278126B61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529606"/>
              </p:ext>
            </p:extLst>
          </p:nvPr>
        </p:nvGraphicFramePr>
        <p:xfrm>
          <a:off x="1475656" y="84355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69372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275854" y="2715766"/>
            <a:ext cx="23762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algn="ctr">
              <a:defRPr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>
                <a:solidFill>
                  <a:srgbClr val="1F8AC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Q &amp; A</a:t>
            </a:r>
            <a:endParaRPr lang="zh-CN" altLang="en-US" dirty="0">
              <a:solidFill>
                <a:srgbClr val="1F8AC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6659" y="156363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F8AC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感谢支持</a:t>
            </a:r>
          </a:p>
        </p:txBody>
      </p:sp>
    </p:spTree>
    <p:extLst>
      <p:ext uri="{BB962C8B-B14F-4D97-AF65-F5344CB8AC3E}">
        <p14:creationId xmlns:p14="http://schemas.microsoft.com/office/powerpoint/2010/main" val="17609482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纲要</a:t>
            </a:r>
          </a:p>
        </p:txBody>
      </p:sp>
      <p:sp>
        <p:nvSpPr>
          <p:cNvPr id="6" name="七边形 5">
            <a:extLst>
              <a:ext uri="{FF2B5EF4-FFF2-40B4-BE49-F238E27FC236}">
                <a16:creationId xmlns:a16="http://schemas.microsoft.com/office/drawing/2014/main" id="{9F9EF52C-AF30-4E2C-9C87-5A47724C49CD}"/>
              </a:ext>
            </a:extLst>
          </p:cNvPr>
          <p:cNvSpPr/>
          <p:nvPr/>
        </p:nvSpPr>
        <p:spPr>
          <a:xfrm>
            <a:off x="539552" y="1203598"/>
            <a:ext cx="360040" cy="360040"/>
          </a:xfrm>
          <a:prstGeom prst="heptagon">
            <a:avLst/>
          </a:prstGeom>
          <a:solidFill>
            <a:srgbClr val="00B0F0"/>
          </a:solidFill>
          <a:ln>
            <a:solidFill>
              <a:srgbClr val="953735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8" name="七边形 7">
            <a:extLst>
              <a:ext uri="{FF2B5EF4-FFF2-40B4-BE49-F238E27FC236}">
                <a16:creationId xmlns:a16="http://schemas.microsoft.com/office/drawing/2014/main" id="{9E93FF06-A3D8-43BB-B298-1FD4EC85F457}"/>
              </a:ext>
            </a:extLst>
          </p:cNvPr>
          <p:cNvSpPr/>
          <p:nvPr/>
        </p:nvSpPr>
        <p:spPr>
          <a:xfrm>
            <a:off x="539552" y="555526"/>
            <a:ext cx="360040" cy="360040"/>
          </a:xfrm>
          <a:prstGeom prst="heptagon">
            <a:avLst/>
          </a:prstGeom>
          <a:solidFill>
            <a:srgbClr val="00B050"/>
          </a:solidFill>
          <a:ln>
            <a:solidFill>
              <a:srgbClr val="953735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9" name="七边形 8">
            <a:extLst>
              <a:ext uri="{FF2B5EF4-FFF2-40B4-BE49-F238E27FC236}">
                <a16:creationId xmlns:a16="http://schemas.microsoft.com/office/drawing/2014/main" id="{E44728E5-8D51-4903-9AEA-6D2905A809DC}"/>
              </a:ext>
            </a:extLst>
          </p:cNvPr>
          <p:cNvSpPr/>
          <p:nvPr/>
        </p:nvSpPr>
        <p:spPr>
          <a:xfrm>
            <a:off x="539552" y="1923709"/>
            <a:ext cx="360040" cy="360040"/>
          </a:xfrm>
          <a:prstGeom prst="heptagon">
            <a:avLst/>
          </a:prstGeom>
          <a:solidFill>
            <a:srgbClr val="0070C0"/>
          </a:solidFill>
          <a:ln>
            <a:solidFill>
              <a:srgbClr val="953735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3</a:t>
            </a:r>
            <a:endParaRPr lang="zh-CN" altLang="en-US" sz="1400" dirty="0"/>
          </a:p>
        </p:txBody>
      </p:sp>
      <p:sp>
        <p:nvSpPr>
          <p:cNvPr id="10" name="七边形 9">
            <a:extLst>
              <a:ext uri="{FF2B5EF4-FFF2-40B4-BE49-F238E27FC236}">
                <a16:creationId xmlns:a16="http://schemas.microsoft.com/office/drawing/2014/main" id="{76530403-E0CA-4B53-B185-47DA0BB8DC2F}"/>
              </a:ext>
            </a:extLst>
          </p:cNvPr>
          <p:cNvSpPr/>
          <p:nvPr/>
        </p:nvSpPr>
        <p:spPr>
          <a:xfrm>
            <a:off x="539552" y="2643758"/>
            <a:ext cx="360040" cy="360040"/>
          </a:xfrm>
          <a:prstGeom prst="heptagon">
            <a:avLst/>
          </a:prstGeom>
          <a:solidFill>
            <a:srgbClr val="FFC000"/>
          </a:solidFill>
          <a:ln>
            <a:solidFill>
              <a:srgbClr val="953735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4</a:t>
            </a:r>
            <a:endParaRPr lang="zh-CN" altLang="en-US" sz="1400" dirty="0"/>
          </a:p>
        </p:txBody>
      </p:sp>
      <p:sp>
        <p:nvSpPr>
          <p:cNvPr id="11" name="七边形 10">
            <a:extLst>
              <a:ext uri="{FF2B5EF4-FFF2-40B4-BE49-F238E27FC236}">
                <a16:creationId xmlns:a16="http://schemas.microsoft.com/office/drawing/2014/main" id="{7566A370-4331-4AFB-B2EE-3281C9F685A8}"/>
              </a:ext>
            </a:extLst>
          </p:cNvPr>
          <p:cNvSpPr/>
          <p:nvPr/>
        </p:nvSpPr>
        <p:spPr>
          <a:xfrm>
            <a:off x="539552" y="3363838"/>
            <a:ext cx="360040" cy="360040"/>
          </a:xfrm>
          <a:prstGeom prst="heptagon">
            <a:avLst/>
          </a:prstGeom>
          <a:solidFill>
            <a:srgbClr val="F79646"/>
          </a:solidFill>
          <a:ln>
            <a:solidFill>
              <a:srgbClr val="953735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5</a:t>
            </a:r>
            <a:endParaRPr lang="zh-CN" altLang="en-US" sz="1400" dirty="0"/>
          </a:p>
        </p:txBody>
      </p:sp>
      <p:sp>
        <p:nvSpPr>
          <p:cNvPr id="12" name="七边形 11">
            <a:extLst>
              <a:ext uri="{FF2B5EF4-FFF2-40B4-BE49-F238E27FC236}">
                <a16:creationId xmlns:a16="http://schemas.microsoft.com/office/drawing/2014/main" id="{2C366C4F-0515-460D-94ED-11A1962FBAD0}"/>
              </a:ext>
            </a:extLst>
          </p:cNvPr>
          <p:cNvSpPr/>
          <p:nvPr/>
        </p:nvSpPr>
        <p:spPr>
          <a:xfrm>
            <a:off x="524261" y="4011910"/>
            <a:ext cx="360040" cy="360040"/>
          </a:xfrm>
          <a:prstGeom prst="heptagon">
            <a:avLst/>
          </a:prstGeom>
          <a:solidFill>
            <a:srgbClr val="7030A0"/>
          </a:solidFill>
          <a:ln>
            <a:solidFill>
              <a:srgbClr val="953735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6</a:t>
            </a:r>
            <a:endParaRPr lang="zh-CN" altLang="en-US" sz="1400" dirty="0"/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id="{5EF3E10C-F3EF-496D-9E05-DAF4B46461EF}"/>
              </a:ext>
            </a:extLst>
          </p:cNvPr>
          <p:cNvSpPr txBox="1"/>
          <p:nvPr/>
        </p:nvSpPr>
        <p:spPr>
          <a:xfrm>
            <a:off x="1028317" y="620613"/>
            <a:ext cx="6568019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 lvl="0">
              <a:lnSpc>
                <a:spcPts val="2250"/>
              </a:lnSpc>
            </a:pP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产品管理运维之殇</a:t>
            </a: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id="{303D43A7-01A1-425D-B07D-922721DF24B3}"/>
              </a:ext>
            </a:extLst>
          </p:cNvPr>
          <p:cNvSpPr txBox="1"/>
          <p:nvPr/>
        </p:nvSpPr>
        <p:spPr>
          <a:xfrm>
            <a:off x="1028317" y="1268685"/>
            <a:ext cx="6568019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 lvl="0">
              <a:lnSpc>
                <a:spcPts val="2250"/>
              </a:lnSpc>
            </a:pPr>
            <a:r>
              <a:rPr lang="en-US" altLang="zh-CN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Apollo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是什么？</a:t>
            </a: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3267736A-AC00-4F23-9EA6-AFDDC6D8F16C}"/>
              </a:ext>
            </a:extLst>
          </p:cNvPr>
          <p:cNvSpPr txBox="1"/>
          <p:nvPr/>
        </p:nvSpPr>
        <p:spPr>
          <a:xfrm>
            <a:off x="1028317" y="1988765"/>
            <a:ext cx="6568019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 lvl="0">
              <a:lnSpc>
                <a:spcPts val="2250"/>
              </a:lnSpc>
            </a:pPr>
            <a:r>
              <a:rPr lang="en-US" altLang="zh-CN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Apollo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介绍</a:t>
            </a: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4D01832E-573D-47C0-A647-E0D243DE168F}"/>
              </a:ext>
            </a:extLst>
          </p:cNvPr>
          <p:cNvSpPr txBox="1"/>
          <p:nvPr/>
        </p:nvSpPr>
        <p:spPr>
          <a:xfrm>
            <a:off x="1028317" y="2708845"/>
            <a:ext cx="6568019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 lvl="0">
              <a:lnSpc>
                <a:spcPts val="2250"/>
              </a:lnSpc>
            </a:pPr>
            <a:r>
              <a:rPr lang="en-US" altLang="zh-CN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Apollo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给企业带来的收益</a:t>
            </a:r>
          </a:p>
        </p:txBody>
      </p:sp>
      <p:sp>
        <p:nvSpPr>
          <p:cNvPr id="18" name="文本框 4">
            <a:extLst>
              <a:ext uri="{FF2B5EF4-FFF2-40B4-BE49-F238E27FC236}">
                <a16:creationId xmlns:a16="http://schemas.microsoft.com/office/drawing/2014/main" id="{AC11E3F9-FB85-42D0-819A-07D3A48C0187}"/>
              </a:ext>
            </a:extLst>
          </p:cNvPr>
          <p:cNvSpPr txBox="1"/>
          <p:nvPr/>
        </p:nvSpPr>
        <p:spPr>
          <a:xfrm>
            <a:off x="1028317" y="3428925"/>
            <a:ext cx="6568019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 lvl="0">
              <a:lnSpc>
                <a:spcPts val="2250"/>
              </a:lnSpc>
            </a:pPr>
            <a:r>
              <a:rPr lang="en-US" altLang="zh-CN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在企业中的应用</a:t>
            </a: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1764D5E0-FE1B-4199-AF29-1A1598D8744E}"/>
              </a:ext>
            </a:extLst>
          </p:cNvPr>
          <p:cNvSpPr txBox="1"/>
          <p:nvPr/>
        </p:nvSpPr>
        <p:spPr>
          <a:xfrm>
            <a:off x="956309" y="4076997"/>
            <a:ext cx="6568019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 lvl="0">
              <a:lnSpc>
                <a:spcPts val="2250"/>
              </a:lnSpc>
            </a:pPr>
            <a:r>
              <a:rPr lang="en-US" altLang="zh-CN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未来</a:t>
            </a:r>
          </a:p>
        </p:txBody>
      </p:sp>
      <p:sp>
        <p:nvSpPr>
          <p:cNvPr id="20" name="七边形 19">
            <a:extLst>
              <a:ext uri="{FF2B5EF4-FFF2-40B4-BE49-F238E27FC236}">
                <a16:creationId xmlns:a16="http://schemas.microsoft.com/office/drawing/2014/main" id="{86514778-2C28-40EF-BCEA-7FCC3D2D86BC}"/>
              </a:ext>
            </a:extLst>
          </p:cNvPr>
          <p:cNvSpPr/>
          <p:nvPr/>
        </p:nvSpPr>
        <p:spPr>
          <a:xfrm>
            <a:off x="524261" y="4659982"/>
            <a:ext cx="360040" cy="360040"/>
          </a:xfrm>
          <a:prstGeom prst="heptagon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7</a:t>
            </a:r>
            <a:endParaRPr lang="zh-CN" altLang="en-US" sz="1400" dirty="0"/>
          </a:p>
        </p:txBody>
      </p:sp>
      <p:sp>
        <p:nvSpPr>
          <p:cNvPr id="21" name="文本框 4">
            <a:extLst>
              <a:ext uri="{FF2B5EF4-FFF2-40B4-BE49-F238E27FC236}">
                <a16:creationId xmlns:a16="http://schemas.microsoft.com/office/drawing/2014/main" id="{57A1D1A4-3944-44D8-822E-B70D1E6582F2}"/>
              </a:ext>
            </a:extLst>
          </p:cNvPr>
          <p:cNvSpPr txBox="1"/>
          <p:nvPr/>
        </p:nvSpPr>
        <p:spPr>
          <a:xfrm>
            <a:off x="956309" y="4725069"/>
            <a:ext cx="6568019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 lvl="0">
              <a:lnSpc>
                <a:spcPts val="2250"/>
              </a:lnSpc>
            </a:pPr>
            <a:r>
              <a:rPr lang="en-US" altLang="zh-CN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服务与收费</a:t>
            </a:r>
          </a:p>
        </p:txBody>
      </p:sp>
    </p:spTree>
    <p:extLst>
      <p:ext uri="{BB962C8B-B14F-4D97-AF65-F5344CB8AC3E}">
        <p14:creationId xmlns:p14="http://schemas.microsoft.com/office/powerpoint/2010/main" val="28932081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产品管理运维之殇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7F422835-498E-469B-B801-A2C5D7F18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136606"/>
              </p:ext>
            </p:extLst>
          </p:nvPr>
        </p:nvGraphicFramePr>
        <p:xfrm>
          <a:off x="251520" y="539750"/>
          <a:ext cx="8640960" cy="4480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98873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是什么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?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D6BF731-F6B8-4CB1-ADA6-D5A6AFE1B725}"/>
              </a:ext>
            </a:extLst>
          </p:cNvPr>
          <p:cNvGraphicFramePr/>
          <p:nvPr>
            <p:extLst/>
          </p:nvPr>
        </p:nvGraphicFramePr>
        <p:xfrm>
          <a:off x="194659" y="483518"/>
          <a:ext cx="9057861" cy="4295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73985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介绍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--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要解决的问题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FCD1378-D339-4C8A-B27F-B2A8E88F9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3003099"/>
              </p:ext>
            </p:extLst>
          </p:nvPr>
        </p:nvGraphicFramePr>
        <p:xfrm>
          <a:off x="251521" y="699542"/>
          <a:ext cx="889248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4634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介绍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关键技术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E634279-389E-4493-B882-5CD2C00F9949}"/>
              </a:ext>
            </a:extLst>
          </p:cNvPr>
          <p:cNvSpPr txBox="1"/>
          <p:nvPr/>
        </p:nvSpPr>
        <p:spPr>
          <a:xfrm>
            <a:off x="107503" y="627534"/>
            <a:ext cx="8804879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分布式、高可靠、可扩展、智能指令平台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指令的传输、管理、调度等，由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apollo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负责。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指令的动作，由用户定义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CD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、服务操控（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start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stop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restart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）就是通过此指令完成。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编程开发平台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基于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apollo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的指令规范，实现用户自己的业务模式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代码发布配置与代码分离，软件包及配置包全加密存储。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产品发布对产品非入侵模式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支持服务池分组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不同服务池分组，可以使用不同的公有云。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不同服务池分组，可以具有不同的服务运行模式（容器或非容器）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支持多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cloud-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env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，实现不同公有云的集成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98190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介绍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角色关系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B40962-D5D7-4A84-B7CE-29EA5BA7B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55526"/>
            <a:ext cx="8804879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729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字, 地图&#10;&#10;已生成高可信度的说明">
            <a:extLst>
              <a:ext uri="{FF2B5EF4-FFF2-40B4-BE49-F238E27FC236}">
                <a16:creationId xmlns:a16="http://schemas.microsoft.com/office/drawing/2014/main" id="{99A48A9B-3D57-4E1F-85B9-D5476391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75901"/>
            <a:ext cx="4644008" cy="4444121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介绍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主要对象及关系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E634279-389E-4493-B882-5CD2C00F9949}"/>
              </a:ext>
            </a:extLst>
          </p:cNvPr>
          <p:cNvSpPr txBox="1"/>
          <p:nvPr/>
        </p:nvSpPr>
        <p:spPr>
          <a:xfrm>
            <a:off x="107504" y="627534"/>
            <a:ext cx="4824536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设备池：是设备的组合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可以基于设备池，实现设备的初始化配置。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组织：系统权限及定义产品归属。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系统权限：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人员分为系统管理员与业务管理员。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用户组分为系统组与业务组，并各自有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leader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产品归属：公司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部门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产品拓扑：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】-【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】-【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】-【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服务池设备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服务、服务池都有自己的属性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产品资源：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产品所依赖的任何非服务器资源，如域名、数据库、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cache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资源可以属于产品，也可以是服务，也可以是服务池。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产品类型：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公共资源，也可以是一个产品。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654189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地图&#10;&#10;已生成高可信度的说明">
            <a:extLst>
              <a:ext uri="{FF2B5EF4-FFF2-40B4-BE49-F238E27FC236}">
                <a16:creationId xmlns:a16="http://schemas.microsoft.com/office/drawing/2014/main" id="{65B2D16F-86CF-42E8-82B5-87D43545E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83518"/>
            <a:ext cx="4771060" cy="4659982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介绍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系统架构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3BB9A18-C4B3-460E-916B-CDC21FC00F00}"/>
              </a:ext>
            </a:extLst>
          </p:cNvPr>
          <p:cNvSpPr txBox="1"/>
          <p:nvPr/>
        </p:nvSpPr>
        <p:spPr>
          <a:xfrm>
            <a:off x="88972" y="627534"/>
            <a:ext cx="4843068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支持任何语言类型的系统的自定义自动化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CI/CD</a:t>
            </a: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系统任何部分都是高可用的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安全第一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独创、自有版权的高可靠智能分布式指令平台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支持业务跨机房、跨不同公有云部署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产品发布软件、配置分离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软件包、配置包各自独立的加密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key</a:t>
            </a: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集群支持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个节点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58684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Blac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1"/>
          </a:solidFill>
        </a:ln>
      </a:spPr>
      <a:bodyPr rtlCol="0" anchor="ctr">
        <a:noAutofit/>
      </a:bodyPr>
      <a:lstStyle>
        <a:defPPr algn="ctr">
          <a:defRPr sz="1400" dirty="0" smtClean="0">
            <a:solidFill>
              <a:schemeClr val="bg1"/>
            </a:solidFill>
          </a:defRPr>
        </a:defPPr>
      </a:lstStyle>
    </a:spDef>
    <a:lnDef>
      <a:spPr>
        <a:noFill/>
        <a:ln w="12700" cap="flat">
          <a:solidFill>
            <a:schemeClr val="accent1"/>
          </a:solidFill>
          <a:prstDash val="solid"/>
          <a:miter lim="400000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none" rtlCol="0">
        <a:spAutoFit/>
      </a:bodyPr>
      <a:lstStyle>
        <a:defPPr defTabSz="825500" latinLnBrk="1" hangingPunct="0">
          <a:lnSpc>
            <a:spcPts val="2000"/>
          </a:lnSpc>
          <a:defRPr sz="1200" dirty="0">
            <a:solidFill>
              <a:srgbClr val="595959"/>
            </a:solidFill>
            <a:latin typeface="微软雅黑" panose="020B0503020204020204" pitchFamily="34" charset="-122"/>
            <a:ea typeface="微软雅黑" panose="020B0503020204020204" pitchFamily="34" charset="-122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50610</TotalTime>
  <Words>1017</Words>
  <Application>Microsoft Office PowerPoint</Application>
  <PresentationFormat>全屏显示(16:9)</PresentationFormat>
  <Paragraphs>198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Helvetica Light</vt:lpstr>
      <vt:lpstr>宋体</vt:lpstr>
      <vt:lpstr>微软雅黑</vt:lpstr>
      <vt:lpstr>微软雅黑</vt:lpstr>
      <vt:lpstr>Arial</vt:lpstr>
      <vt:lpstr>Calibri</vt:lpstr>
      <vt:lpstr>Franklin Gothic Medium</vt:lpstr>
      <vt:lpstr>Verdana</vt:lpstr>
      <vt:lpstr>Wingdings</vt:lpstr>
      <vt:lpstr>1_Black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孙志磊</dc:creator>
  <cp:lastModifiedBy>nanali</cp:lastModifiedBy>
  <cp:revision>2514</cp:revision>
  <cp:lastPrinted>2016-04-29T05:53:41Z</cp:lastPrinted>
  <dcterms:created xsi:type="dcterms:W3CDTF">2015-10-28T10:25:02Z</dcterms:created>
  <dcterms:modified xsi:type="dcterms:W3CDTF">2017-12-13T03:56:04Z</dcterms:modified>
</cp:coreProperties>
</file>